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9680D-78B0-4E9F-A4B7-7901B8D3FC2E}" v="6" dt="2025-04-08T22:20:04.835"/>
    <p1510:client id="{3F11F539-2A88-868A-4532-AB71B03131B7}" v="32" dt="2025-04-08T13:58:31.212"/>
    <p1510:client id="{FC569EB4-EDC3-4D4D-B80C-0096373C99CA}" v="98" dt="2025-04-08T15:42:45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ison Reyes" userId="5f03034e621091bd" providerId="LiveId" clId="{0689680D-78B0-4E9F-A4B7-7901B8D3FC2E}"/>
    <pc:docChg chg="undo redo custSel addSld modSld">
      <pc:chgData name="Edison Reyes" userId="5f03034e621091bd" providerId="LiveId" clId="{0689680D-78B0-4E9F-A4B7-7901B8D3FC2E}" dt="2025-04-09T01:07:48.467" v="1093" actId="20577"/>
      <pc:docMkLst>
        <pc:docMk/>
      </pc:docMkLst>
      <pc:sldChg chg="delSp modSp mod delDesignElem">
        <pc:chgData name="Edison Reyes" userId="5f03034e621091bd" providerId="LiveId" clId="{0689680D-78B0-4E9F-A4B7-7901B8D3FC2E}" dt="2025-04-09T01:07:48.467" v="1093" actId="20577"/>
        <pc:sldMkLst>
          <pc:docMk/>
          <pc:sldMk cId="109857222" sldId="256"/>
        </pc:sldMkLst>
        <pc:spChg chg="mod">
          <ac:chgData name="Edison Reyes" userId="5f03034e621091bd" providerId="LiveId" clId="{0689680D-78B0-4E9F-A4B7-7901B8D3FC2E}" dt="2025-04-09T01:07:48.467" v="1093" actId="20577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2" creationId="{73E42119-878B-4A86-B09C-2C668FBA2BD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4" creationId="{C7BAC2A1-7B06-4D44-A105-3FEBE5ABF9D2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6" creationId="{D8BC5CF3-F657-4FA8-9F22-6B38CF64689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8" creationId="{E377A14D-EFA9-4E27-B5EE-87E822E93B24}"/>
          </ac:spMkLst>
        </pc:sp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109857222" sldId="256"/>
            <ac:cxnSpMk id="30" creationId="{A3ABB528-3326-46B1-A869-B1368B822769}"/>
          </ac:cxnSpMkLst>
        </pc:cxn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109857222" sldId="256"/>
            <ac:cxnSpMk id="32" creationId="{2DD25A9F-B5F0-4862-A336-1733E754ED05}"/>
          </ac:cxnSpMkLst>
        </pc:cxnChg>
      </pc:sldChg>
      <pc:sldChg chg="addSp delSp modSp mod delDesignElem modNotesTx">
        <pc:chgData name="Edison Reyes" userId="5f03034e621091bd" providerId="LiveId" clId="{0689680D-78B0-4E9F-A4B7-7901B8D3FC2E}" dt="2025-04-08T22:03:26.443" v="669" actId="20577"/>
        <pc:sldMkLst>
          <pc:docMk/>
          <pc:sldMk cId="2008496202" sldId="257"/>
        </pc:sldMkLst>
        <pc:spChg chg="mod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" creationId="{64A237D3-125B-A5DE-74E6-64766876FDF0}"/>
          </ac:spMkLst>
        </pc:spChg>
        <pc:spChg chg="del">
          <ac:chgData name="Edison Reyes" userId="5f03034e621091bd" providerId="LiveId" clId="{0689680D-78B0-4E9F-A4B7-7901B8D3FC2E}" dt="2025-04-08T21:29:15.538" v="1" actId="478"/>
          <ac:spMkLst>
            <pc:docMk/>
            <pc:sldMk cId="2008496202" sldId="257"/>
            <ac:spMk id="4" creationId="{07620CA0-F6DA-BE63-B9A6-6447373B1068}"/>
          </ac:spMkLst>
        </pc:spChg>
        <pc:spChg chg="del">
          <ac:chgData name="Edison Reyes" userId="5f03034e621091bd" providerId="LiveId" clId="{0689680D-78B0-4E9F-A4B7-7901B8D3FC2E}" dt="2025-04-08T21:29:11.727" v="0" actId="478"/>
          <ac:spMkLst>
            <pc:docMk/>
            <pc:sldMk cId="2008496202" sldId="257"/>
            <ac:spMk id="5" creationId="{364C35A0-83FD-AAF7-0F91-DDF4415F2555}"/>
          </ac:spMkLst>
        </pc:spChg>
        <pc:spChg chg="mod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7" creationId="{1E38509C-1829-A811-5074-74B8E798D348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4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6" creationId="{2ED6799D-4A30-4426-B1D1-73A16A53D517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8" creationId="{18D53964-75DB-47FC-995E-A11B07A07947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0" creationId="{F01D54AB-1B89-42B2-90D1-A01C9152C4F4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6" creationId="{79712DE8-94E0-4F45-81D9-37AF7A32F4D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28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29" creationId="{945295E5-34CF-4AEF-8F16-536607D46C0A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0" creationId="{0888C27D-5B01-459C-AD27-511C9689F4F3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2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3" creationId="{3A2DC49B-D61A-403C-A0C2-61E1F9E5E726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4" creationId="{6186370A-7D90-48F7-B93A-F5621720A5C7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5" creationId="{5FDB116B-0A77-4678-89C9-93F73F8A886C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6" creationId="{1A9038BE-6A17-40FF-81FE-AB75B7190E04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8" creationId="{0B746F1B-EB94-41AF-9BAF-6306744217F5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40" creationId="{2C8ABDC5-2AC0-4E31-8744-FACDC1B33C1D}"/>
          </ac:spMkLst>
        </pc:spChg>
        <pc:picChg chg="mod">
          <ac:chgData name="Edison Reyes" userId="5f03034e621091bd" providerId="LiveId" clId="{0689680D-78B0-4E9F-A4B7-7901B8D3FC2E}" dt="2025-04-08T21:29:50.403" v="4" actId="26606"/>
          <ac:picMkLst>
            <pc:docMk/>
            <pc:sldMk cId="2008496202" sldId="257"/>
            <ac:picMk id="9" creationId="{6F76AE49-488C-1C9A-461F-E376410F2FF2}"/>
          </ac:picMkLst>
        </pc:picChg>
        <pc:cxnChg chg="add del">
          <ac:chgData name="Edison Reyes" userId="5f03034e621091bd" providerId="LiveId" clId="{0689680D-78B0-4E9F-A4B7-7901B8D3FC2E}" dt="2025-04-08T21:29:50.403" v="4" actId="26606"/>
          <ac:cxnSpMkLst>
            <pc:docMk/>
            <pc:sldMk cId="2008496202" sldId="257"/>
            <ac:cxnSpMk id="22" creationId="{E986B129-4161-4F17-B0F0-C5532551D3FC}"/>
          </ac:cxnSpMkLst>
        </pc:cxnChg>
        <pc:cxnChg chg="add del">
          <ac:chgData name="Edison Reyes" userId="5f03034e621091bd" providerId="LiveId" clId="{0689680D-78B0-4E9F-A4B7-7901B8D3FC2E}" dt="2025-04-08T21:29:50.403" v="4" actId="26606"/>
          <ac:cxnSpMkLst>
            <pc:docMk/>
            <pc:sldMk cId="2008496202" sldId="257"/>
            <ac:cxnSpMk id="24" creationId="{11455C73-3A5E-4FE8-8383-DD667D9A622F}"/>
          </ac:cxnSpMkLst>
        </pc:cxnChg>
        <pc:cxnChg chg="add del">
          <ac:chgData name="Edison Reyes" userId="5f03034e621091bd" providerId="LiveId" clId="{0689680D-78B0-4E9F-A4B7-7901B8D3FC2E}" dt="2025-04-08T21:29:43.060" v="3" actId="26606"/>
          <ac:cxnSpMkLst>
            <pc:docMk/>
            <pc:sldMk cId="2008496202" sldId="257"/>
            <ac:cxnSpMk id="41" creationId="{7DBDB75C-8DE5-4ABB-B562-3B34BC5521F4}"/>
          </ac:cxnSpMkLst>
        </pc:cxnChg>
        <pc:cxnChg chg="add del">
          <ac:chgData name="Edison Reyes" userId="5f03034e621091bd" providerId="LiveId" clId="{0689680D-78B0-4E9F-A4B7-7901B8D3FC2E}" dt="2025-04-08T21:33:25.946" v="24"/>
          <ac:cxnSpMkLst>
            <pc:docMk/>
            <pc:sldMk cId="2008496202" sldId="257"/>
            <ac:cxnSpMk id="42" creationId="{A0F0A2E1-1F18-4CF7-A33C-17302F1ADECB}"/>
          </ac:cxnSpMkLst>
        </pc:cxnChg>
        <pc:cxnChg chg="add del">
          <ac:chgData name="Edison Reyes" userId="5f03034e621091bd" providerId="LiveId" clId="{0689680D-78B0-4E9F-A4B7-7901B8D3FC2E}" dt="2025-04-08T21:29:43.060" v="3" actId="26606"/>
          <ac:cxnSpMkLst>
            <pc:docMk/>
            <pc:sldMk cId="2008496202" sldId="257"/>
            <ac:cxnSpMk id="43" creationId="{5BD90595-18FC-4F56-88B7-A0D8D47F69D5}"/>
          </ac:cxnSpMkLst>
        </pc:cxnChg>
        <pc:cxnChg chg="add del">
          <ac:chgData name="Edison Reyes" userId="5f03034e621091bd" providerId="LiveId" clId="{0689680D-78B0-4E9F-A4B7-7901B8D3FC2E}" dt="2025-04-08T21:33:25.946" v="24"/>
          <ac:cxnSpMkLst>
            <pc:docMk/>
            <pc:sldMk cId="2008496202" sldId="257"/>
            <ac:cxnSpMk id="44" creationId="{D100C619-2991-4D0C-8B1F-2CCE3A2823CA}"/>
          </ac:cxnSpMkLst>
        </pc:cxn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4083398293" sldId="258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2" creationId="{13BF009E-F169-093C-8BA0-D68652041202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4" creationId="{32184271-D431-7C7D-B497-DA1F4E35E81A}"/>
          </ac:spMkLst>
        </pc:spChg>
        <pc:spChg chg="del">
          <ac:chgData name="Edison Reyes" userId="5f03034e621091bd" providerId="LiveId" clId="{0689680D-78B0-4E9F-A4B7-7901B8D3FC2E}" dt="2025-04-08T21:30:22.732" v="5" actId="478"/>
          <ac:spMkLst>
            <pc:docMk/>
            <pc:sldMk cId="4083398293" sldId="258"/>
            <ac:spMk id="5" creationId="{7EE1986E-4527-9745-A68C-BCD0BC623FEF}"/>
          </ac:spMkLst>
        </pc:spChg>
        <pc:spChg chg="del">
          <ac:chgData name="Edison Reyes" userId="5f03034e621091bd" providerId="LiveId" clId="{0689680D-78B0-4E9F-A4B7-7901B8D3FC2E}" dt="2025-04-08T21:30:28.784" v="6" actId="478"/>
          <ac:spMkLst>
            <pc:docMk/>
            <pc:sldMk cId="4083398293" sldId="258"/>
            <ac:spMk id="6" creationId="{A13D404A-B496-A259-8B1D-DE43F5993222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7" creationId="{9087C4D9-33C0-D4CC-B04E-BC9DA2D2510E}"/>
          </ac:spMkLst>
        </pc:spChg>
        <pc:graphicFrameChg chg="mod">
          <ac:chgData name="Edison Reyes" userId="5f03034e621091bd" providerId="LiveId" clId="{0689680D-78B0-4E9F-A4B7-7901B8D3FC2E}" dt="2025-04-08T21:33:25.946" v="24"/>
          <ac:graphicFrameMkLst>
            <pc:docMk/>
            <pc:sldMk cId="4083398293" sldId="258"/>
            <ac:graphicFrameMk id="8" creationId="{BBD392EE-654B-565B-0A4B-C59E41C0ADF4}"/>
          </ac:graphicFrameMkLst>
        </pc:graphicFrame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2148612605" sldId="259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2148612605" sldId="259"/>
            <ac:spMk id="2" creationId="{0AAFE427-D19C-2253-C25F-644D0C38030F}"/>
          </ac:spMkLst>
        </pc:spChg>
        <pc:spChg chg="del">
          <ac:chgData name="Edison Reyes" userId="5f03034e621091bd" providerId="LiveId" clId="{0689680D-78B0-4E9F-A4B7-7901B8D3FC2E}" dt="2025-04-08T21:30:42.693" v="8" actId="478"/>
          <ac:spMkLst>
            <pc:docMk/>
            <pc:sldMk cId="2148612605" sldId="259"/>
            <ac:spMk id="5" creationId="{ECA98C47-D7F5-919D-5A23-673AC6BF5960}"/>
          </ac:spMkLst>
        </pc:spChg>
        <pc:spChg chg="del">
          <ac:chgData name="Edison Reyes" userId="5f03034e621091bd" providerId="LiveId" clId="{0689680D-78B0-4E9F-A4B7-7901B8D3FC2E}" dt="2025-04-08T21:30:38.468" v="7" actId="478"/>
          <ac:spMkLst>
            <pc:docMk/>
            <pc:sldMk cId="2148612605" sldId="259"/>
            <ac:spMk id="6" creationId="{B14DDFBF-8314-DDA5-4F44-27F2BD543A3C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148612605" sldId="259"/>
            <ac:spMk id="7" creationId="{EFA3610E-2DA0-570E-A89B-B4B1F92628FD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1170364853" sldId="260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1170364853" sldId="260"/>
            <ac:spMk id="2" creationId="{9DCE5C3A-FCCC-8367-A2AB-5F4D8F39FE55}"/>
          </ac:spMkLst>
        </pc:spChg>
        <pc:spChg chg="del">
          <ac:chgData name="Edison Reyes" userId="5f03034e621091bd" providerId="LiveId" clId="{0689680D-78B0-4E9F-A4B7-7901B8D3FC2E}" dt="2025-04-08T21:30:56.332" v="10" actId="478"/>
          <ac:spMkLst>
            <pc:docMk/>
            <pc:sldMk cId="1170364853" sldId="260"/>
            <ac:spMk id="5" creationId="{C47D1A98-82FE-DDC6-7EB5-1FB830E42259}"/>
          </ac:spMkLst>
        </pc:spChg>
        <pc:spChg chg="del">
          <ac:chgData name="Edison Reyes" userId="5f03034e621091bd" providerId="LiveId" clId="{0689680D-78B0-4E9F-A4B7-7901B8D3FC2E}" dt="2025-04-08T21:30:51.681" v="9" actId="478"/>
          <ac:spMkLst>
            <pc:docMk/>
            <pc:sldMk cId="1170364853" sldId="260"/>
            <ac:spMk id="6" creationId="{F810F4A0-4CD5-B013-C9CA-21BD0D8A5336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1170364853" sldId="260"/>
            <ac:spMk id="7" creationId="{BB0A4DD5-61A9-02ED-E1EE-DE15FB98DE21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4271761462" sldId="261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271761462" sldId="261"/>
            <ac:spMk id="2" creationId="{FF3262CB-0E7F-0282-0C4D-105E22A854F1}"/>
          </ac:spMkLst>
        </pc:spChg>
        <pc:spChg chg="del">
          <ac:chgData name="Edison Reyes" userId="5f03034e621091bd" providerId="LiveId" clId="{0689680D-78B0-4E9F-A4B7-7901B8D3FC2E}" dt="2025-04-08T21:31:08.622" v="12" actId="478"/>
          <ac:spMkLst>
            <pc:docMk/>
            <pc:sldMk cId="4271761462" sldId="261"/>
            <ac:spMk id="5" creationId="{0F571C43-75F1-263F-05B9-310FCD73C192}"/>
          </ac:spMkLst>
        </pc:spChg>
        <pc:spChg chg="del">
          <ac:chgData name="Edison Reyes" userId="5f03034e621091bd" providerId="LiveId" clId="{0689680D-78B0-4E9F-A4B7-7901B8D3FC2E}" dt="2025-04-08T21:31:02.564" v="11" actId="478"/>
          <ac:spMkLst>
            <pc:docMk/>
            <pc:sldMk cId="4271761462" sldId="261"/>
            <ac:spMk id="6" creationId="{0CCBEF5C-C2A2-ED87-CA81-555D5A18E11D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271761462" sldId="261"/>
            <ac:spMk id="7" creationId="{3A277D5A-2843-1318-5356-24448EF917EC}"/>
          </ac:spMkLst>
        </pc:spChg>
      </pc:sldChg>
      <pc:sldChg chg="delSp modSp mod">
        <pc:chgData name="Edison Reyes" userId="5f03034e621091bd" providerId="LiveId" clId="{0689680D-78B0-4E9F-A4B7-7901B8D3FC2E}" dt="2025-04-08T21:33:26.101" v="25" actId="27636"/>
        <pc:sldMkLst>
          <pc:docMk/>
          <pc:sldMk cId="4136010643" sldId="262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136010643" sldId="262"/>
            <ac:spMk id="2" creationId="{7BDA7AB2-D974-96B1-A2E6-7CEAF2DD2F26}"/>
          </ac:spMkLst>
        </pc:spChg>
        <pc:spChg chg="mod">
          <ac:chgData name="Edison Reyes" userId="5f03034e621091bd" providerId="LiveId" clId="{0689680D-78B0-4E9F-A4B7-7901B8D3FC2E}" dt="2025-04-08T21:33:26.101" v="25" actId="27636"/>
          <ac:spMkLst>
            <pc:docMk/>
            <pc:sldMk cId="4136010643" sldId="262"/>
            <ac:spMk id="3" creationId="{9FEAD6C5-E740-EDC1-92A8-753A26D5A574}"/>
          </ac:spMkLst>
        </pc:spChg>
        <pc:spChg chg="del">
          <ac:chgData name="Edison Reyes" userId="5f03034e621091bd" providerId="LiveId" clId="{0689680D-78B0-4E9F-A4B7-7901B8D3FC2E}" dt="2025-04-08T21:31:15.916" v="13" actId="478"/>
          <ac:spMkLst>
            <pc:docMk/>
            <pc:sldMk cId="4136010643" sldId="262"/>
            <ac:spMk id="5" creationId="{3A67B6F9-651D-5F82-F47F-C7A17AFAFC7D}"/>
          </ac:spMkLst>
        </pc:spChg>
        <pc:spChg chg="del">
          <ac:chgData name="Edison Reyes" userId="5f03034e621091bd" providerId="LiveId" clId="{0689680D-78B0-4E9F-A4B7-7901B8D3FC2E}" dt="2025-04-08T21:31:19.048" v="14" actId="478"/>
          <ac:spMkLst>
            <pc:docMk/>
            <pc:sldMk cId="4136010643" sldId="262"/>
            <ac:spMk id="6" creationId="{B86F25AD-8DF2-8CED-85EE-825938FE9B29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136010643" sldId="262"/>
            <ac:spMk id="7" creationId="{C6E460BD-4FF9-B301-6897-216B53D66D1E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3139280491" sldId="263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2" creationId="{086DB38C-C07D-3D78-A4D1-0FE3EB0A2BB9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4" creationId="{4D0AC289-D15E-B42F-CA3E-7C28134EC64A}"/>
          </ac:spMkLst>
        </pc:spChg>
        <pc:spChg chg="del">
          <ac:chgData name="Edison Reyes" userId="5f03034e621091bd" providerId="LiveId" clId="{0689680D-78B0-4E9F-A4B7-7901B8D3FC2E}" dt="2025-04-08T21:31:25.506" v="15" actId="478"/>
          <ac:spMkLst>
            <pc:docMk/>
            <pc:sldMk cId="3139280491" sldId="263"/>
            <ac:spMk id="5" creationId="{CEEF7E84-7468-7190-0831-8B9A4C4D92D1}"/>
          </ac:spMkLst>
        </pc:spChg>
        <pc:spChg chg="del">
          <ac:chgData name="Edison Reyes" userId="5f03034e621091bd" providerId="LiveId" clId="{0689680D-78B0-4E9F-A4B7-7901B8D3FC2E}" dt="2025-04-08T21:31:29.404" v="16" actId="478"/>
          <ac:spMkLst>
            <pc:docMk/>
            <pc:sldMk cId="3139280491" sldId="263"/>
            <ac:spMk id="6" creationId="{F62519D8-E8D3-253E-7CB3-3FA5209FE318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7" creationId="{C065D2D5-7293-8F8F-F22D-65838BAC29AE}"/>
          </ac:spMkLst>
        </pc:spChg>
        <pc:graphicFrameChg chg="mod">
          <ac:chgData name="Edison Reyes" userId="5f03034e621091bd" providerId="LiveId" clId="{0689680D-78B0-4E9F-A4B7-7901B8D3FC2E}" dt="2025-04-08T21:33:25.946" v="24"/>
          <ac:graphicFrameMkLst>
            <pc:docMk/>
            <pc:sldMk cId="3139280491" sldId="263"/>
            <ac:graphicFrameMk id="8" creationId="{848C99BF-F28B-C761-AB2B-CFF55BEDE577}"/>
          </ac:graphicFrameMkLst>
        </pc:graphicFrameChg>
      </pc:sldChg>
      <pc:sldChg chg="delSp modSp mod delDesignElem modNotesTx">
        <pc:chgData name="Edison Reyes" userId="5f03034e621091bd" providerId="LiveId" clId="{0689680D-78B0-4E9F-A4B7-7901B8D3FC2E}" dt="2025-04-08T22:20:06.078" v="995" actId="20577"/>
        <pc:sldMkLst>
          <pc:docMk/>
          <pc:sldMk cId="2432620193" sldId="264"/>
        </pc:sldMkLst>
        <pc:spChg chg="mod">
          <ac:chgData name="Edison Reyes" userId="5f03034e621091bd" providerId="LiveId" clId="{0689680D-78B0-4E9F-A4B7-7901B8D3FC2E}" dt="2025-04-08T21:33:26.115" v="26" actId="27636"/>
          <ac:spMkLst>
            <pc:docMk/>
            <pc:sldMk cId="2432620193" sldId="264"/>
            <ac:spMk id="4" creationId="{B8BC3B12-E659-B3BC-3395-D611F80E6AB0}"/>
          </ac:spMkLst>
        </pc:spChg>
        <pc:spChg chg="del">
          <ac:chgData name="Edison Reyes" userId="5f03034e621091bd" providerId="LiveId" clId="{0689680D-78B0-4E9F-A4B7-7901B8D3FC2E}" dt="2025-04-08T21:31:44.434" v="18" actId="478"/>
          <ac:spMkLst>
            <pc:docMk/>
            <pc:sldMk cId="2432620193" sldId="264"/>
            <ac:spMk id="5" creationId="{983261CF-8C06-32EC-C507-1C362C0CFA13}"/>
          </ac:spMkLst>
        </pc:spChg>
        <pc:spChg chg="del">
          <ac:chgData name="Edison Reyes" userId="5f03034e621091bd" providerId="LiveId" clId="{0689680D-78B0-4E9F-A4B7-7901B8D3FC2E}" dt="2025-04-08T21:31:40.476" v="17" actId="478"/>
          <ac:spMkLst>
            <pc:docMk/>
            <pc:sldMk cId="2432620193" sldId="264"/>
            <ac:spMk id="6" creationId="{8AC1ABFC-72C4-22F7-7622-A4C1ABCF2A5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3" creationId="{5E789A05-76D0-47F6-AD3C-AF9057326156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5" creationId="{C9D62F4B-698C-4A3E-B150-8D32AEC262B8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7" creationId="{3033D699-F972-442A-9111-79DD65A428FB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9" creationId="{48CB0E37-DA39-43FD-AA53-B5F23D898DB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21" creationId="{46C4A765-D564-4CAD-8AAD-184C71DAE2D3}"/>
          </ac:spMkLst>
        </pc:sp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2432620193" sldId="264"/>
            <ac:cxnSpMk id="23" creationId="{EA28B1DC-0672-4B37-99C8-1A33D3D31E6C}"/>
          </ac:cxnSpMkLst>
        </pc:cxn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2432620193" sldId="264"/>
            <ac:cxnSpMk id="25" creationId="{FFDB89D3-7786-4CAE-BB16-92D36C82516F}"/>
          </ac:cxnSpMkLst>
        </pc:cxnChg>
      </pc:sldChg>
      <pc:sldChg chg="delSp modSp mod modNotesTx">
        <pc:chgData name="Edison Reyes" userId="5f03034e621091bd" providerId="LiveId" clId="{0689680D-78B0-4E9F-A4B7-7901B8D3FC2E}" dt="2025-04-08T22:20:11.598" v="997" actId="20577"/>
        <pc:sldMkLst>
          <pc:docMk/>
          <pc:sldMk cId="2635222458" sldId="265"/>
        </pc:sldMkLst>
        <pc:spChg chg="del">
          <ac:chgData name="Edison Reyes" userId="5f03034e621091bd" providerId="LiveId" clId="{0689680D-78B0-4E9F-A4B7-7901B8D3FC2E}" dt="2025-04-08T21:32:39.437" v="19" actId="478"/>
          <ac:spMkLst>
            <pc:docMk/>
            <pc:sldMk cId="2635222458" sldId="265"/>
            <ac:spMk id="5" creationId="{8FD6D6C0-15E8-0BD6-C7EF-F6A20BB0C7DA}"/>
          </ac:spMkLst>
        </pc:spChg>
        <pc:spChg chg="del">
          <ac:chgData name="Edison Reyes" userId="5f03034e621091bd" providerId="LiveId" clId="{0689680D-78B0-4E9F-A4B7-7901B8D3FC2E}" dt="2025-04-08T21:32:44.108" v="20" actId="478"/>
          <ac:spMkLst>
            <pc:docMk/>
            <pc:sldMk cId="2635222458" sldId="265"/>
            <ac:spMk id="6" creationId="{3453DA85-6586-94C9-6100-CAA3F3A2393E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635222458" sldId="265"/>
            <ac:spMk id="7" creationId="{A7A114EE-648F-29E0-06C4-A9FE76958AEF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635222458" sldId="265"/>
            <ac:spMk id="8" creationId="{A0A3A31E-913C-5DE9-118D-E175FC542BB8}"/>
          </ac:spMkLst>
        </pc:spChg>
        <pc:spChg chg="mod">
          <ac:chgData name="Edison Reyes" userId="5f03034e621091bd" providerId="LiveId" clId="{0689680D-78B0-4E9F-A4B7-7901B8D3FC2E}" dt="2025-04-08T21:33:26.115" v="27" actId="27636"/>
          <ac:spMkLst>
            <pc:docMk/>
            <pc:sldMk cId="2635222458" sldId="265"/>
            <ac:spMk id="9" creationId="{EB389458-F74C-B87B-515F-CEFECA8E73EC}"/>
          </ac:spMkLst>
        </pc:spChg>
      </pc:sldChg>
      <pc:sldChg chg="addSp delSp modSp add mod chgLayout modNotesTx">
        <pc:chgData name="Edison Reyes" userId="5f03034e621091bd" providerId="LiveId" clId="{0689680D-78B0-4E9F-A4B7-7901B8D3FC2E}" dt="2025-04-08T22:15:00.459" v="899" actId="20577"/>
        <pc:sldMkLst>
          <pc:docMk/>
          <pc:sldMk cId="3716457436" sldId="266"/>
        </pc:sldMkLst>
        <pc:spChg chg="mod ord">
          <ac:chgData name="Edison Reyes" userId="5f03034e621091bd" providerId="LiveId" clId="{0689680D-78B0-4E9F-A4B7-7901B8D3FC2E}" dt="2025-04-08T21:59:10.502" v="534" actId="700"/>
          <ac:spMkLst>
            <pc:docMk/>
            <pc:sldMk cId="3716457436" sldId="266"/>
            <ac:spMk id="2" creationId="{64A237D3-125B-A5DE-74E6-64766876FDF0}"/>
          </ac:spMkLst>
        </pc:spChg>
        <pc:spChg chg="add del mod">
          <ac:chgData name="Edison Reyes" userId="5f03034e621091bd" providerId="LiveId" clId="{0689680D-78B0-4E9F-A4B7-7901B8D3FC2E}" dt="2025-04-08T21:58:55.763" v="533" actId="478"/>
          <ac:spMkLst>
            <pc:docMk/>
            <pc:sldMk cId="3716457436" sldId="266"/>
            <ac:spMk id="4" creationId="{D67A4C0C-6A35-ADF8-4322-3C9C5891902C}"/>
          </ac:spMkLst>
        </pc:spChg>
        <pc:spChg chg="add del mod ord">
          <ac:chgData name="Edison Reyes" userId="5f03034e621091bd" providerId="LiveId" clId="{0689680D-78B0-4E9F-A4B7-7901B8D3FC2E}" dt="2025-04-08T21:59:22.915" v="536" actId="931"/>
          <ac:spMkLst>
            <pc:docMk/>
            <pc:sldMk cId="3716457436" sldId="266"/>
            <ac:spMk id="5" creationId="{8411B9C6-0AC8-E970-CC88-91B1DA4FB420}"/>
          </ac:spMkLst>
        </pc:spChg>
        <pc:spChg chg="mod ord">
          <ac:chgData name="Edison Reyes" userId="5f03034e621091bd" providerId="LiveId" clId="{0689680D-78B0-4E9F-A4B7-7901B8D3FC2E}" dt="2025-04-08T21:59:10.541" v="535" actId="27636"/>
          <ac:spMkLst>
            <pc:docMk/>
            <pc:sldMk cId="3716457436" sldId="266"/>
            <ac:spMk id="6" creationId="{74C5ACA5-3A44-D1B1-A3BE-AFA66C03AEF4}"/>
          </ac:spMkLst>
        </pc:spChg>
        <pc:spChg chg="mod ord">
          <ac:chgData name="Edison Reyes" userId="5f03034e621091bd" providerId="LiveId" clId="{0689680D-78B0-4E9F-A4B7-7901B8D3FC2E}" dt="2025-04-08T22:15:00.459" v="899" actId="20577"/>
          <ac:spMkLst>
            <pc:docMk/>
            <pc:sldMk cId="3716457436" sldId="266"/>
            <ac:spMk id="7" creationId="{1E38509C-1829-A811-5074-74B8E798D348}"/>
          </ac:spMkLst>
        </pc:spChg>
        <pc:picChg chg="del">
          <ac:chgData name="Edison Reyes" userId="5f03034e621091bd" providerId="LiveId" clId="{0689680D-78B0-4E9F-A4B7-7901B8D3FC2E}" dt="2025-04-08T21:58:49.371" v="532" actId="478"/>
          <ac:picMkLst>
            <pc:docMk/>
            <pc:sldMk cId="3716457436" sldId="266"/>
            <ac:picMk id="9" creationId="{6F76AE49-488C-1C9A-461F-E376410F2FF2}"/>
          </ac:picMkLst>
        </pc:picChg>
        <pc:picChg chg="add mod">
          <ac:chgData name="Edison Reyes" userId="5f03034e621091bd" providerId="LiveId" clId="{0689680D-78B0-4E9F-A4B7-7901B8D3FC2E}" dt="2025-04-08T21:59:24.402" v="538" actId="962"/>
          <ac:picMkLst>
            <pc:docMk/>
            <pc:sldMk cId="3716457436" sldId="266"/>
            <ac:picMk id="10" creationId="{BF81E613-0C8D-1B88-1F2E-CB6A8496BEAD}"/>
          </ac:picMkLst>
        </pc:picChg>
      </pc:sldChg>
      <pc:sldChg chg="addSp delSp modSp add mod modClrScheme chgLayout modNotesTx">
        <pc:chgData name="Edison Reyes" userId="5f03034e621091bd" providerId="LiveId" clId="{0689680D-78B0-4E9F-A4B7-7901B8D3FC2E}" dt="2025-04-08T22:16:00.811" v="902" actId="20577"/>
        <pc:sldMkLst>
          <pc:docMk/>
          <pc:sldMk cId="3993314612" sldId="267"/>
        </pc:sldMkLst>
        <pc:spChg chg="mod ord">
          <ac:chgData name="Edison Reyes" userId="5f03034e621091bd" providerId="LiveId" clId="{0689680D-78B0-4E9F-A4B7-7901B8D3FC2E}" dt="2025-04-08T22:01:50.938" v="664" actId="1036"/>
          <ac:spMkLst>
            <pc:docMk/>
            <pc:sldMk cId="3993314612" sldId="267"/>
            <ac:spMk id="2" creationId="{64A237D3-125B-A5DE-74E6-64766876FDF0}"/>
          </ac:spMkLst>
        </pc:spChg>
        <pc:spChg chg="add del mod">
          <ac:chgData name="Edison Reyes" userId="5f03034e621091bd" providerId="LiveId" clId="{0689680D-78B0-4E9F-A4B7-7901B8D3FC2E}" dt="2025-04-08T22:00:32.194" v="572" actId="931"/>
          <ac:spMkLst>
            <pc:docMk/>
            <pc:sldMk cId="3993314612" sldId="267"/>
            <ac:spMk id="4" creationId="{80E69FC6-0317-9053-238C-FCE438E76064}"/>
          </ac:spMkLst>
        </pc:spChg>
        <pc:spChg chg="mod ord">
          <ac:chgData name="Edison Reyes" userId="5f03034e621091bd" providerId="LiveId" clId="{0689680D-78B0-4E9F-A4B7-7901B8D3FC2E}" dt="2025-04-08T22:00:10.770" v="568" actId="700"/>
          <ac:spMkLst>
            <pc:docMk/>
            <pc:sldMk cId="3993314612" sldId="267"/>
            <ac:spMk id="6" creationId="{74C5ACA5-3A44-D1B1-A3BE-AFA66C03AEF4}"/>
          </ac:spMkLst>
        </pc:spChg>
        <pc:spChg chg="del mod ord">
          <ac:chgData name="Edison Reyes" userId="5f03034e621091bd" providerId="LiveId" clId="{0689680D-78B0-4E9F-A4B7-7901B8D3FC2E}" dt="2025-04-08T22:00:25.363" v="571" actId="478"/>
          <ac:spMkLst>
            <pc:docMk/>
            <pc:sldMk cId="3993314612" sldId="267"/>
            <ac:spMk id="7" creationId="{1E38509C-1829-A811-5074-74B8E798D348}"/>
          </ac:spMkLst>
        </pc:spChg>
        <pc:picChg chg="add mod">
          <ac:chgData name="Edison Reyes" userId="5f03034e621091bd" providerId="LiveId" clId="{0689680D-78B0-4E9F-A4B7-7901B8D3FC2E}" dt="2025-04-08T22:02:01.484" v="667" actId="14100"/>
          <ac:picMkLst>
            <pc:docMk/>
            <pc:sldMk cId="3993314612" sldId="267"/>
            <ac:picMk id="8" creationId="{3903E4EF-8012-AD16-C0F0-7C4FB94896C0}"/>
          </ac:picMkLst>
        </pc:picChg>
        <pc:picChg chg="del mod ord">
          <ac:chgData name="Edison Reyes" userId="5f03034e621091bd" providerId="LiveId" clId="{0689680D-78B0-4E9F-A4B7-7901B8D3FC2E}" dt="2025-04-08T22:00:14.238" v="569" actId="478"/>
          <ac:picMkLst>
            <pc:docMk/>
            <pc:sldMk cId="3993314612" sldId="267"/>
            <ac:picMk id="10" creationId="{BF81E613-0C8D-1B88-1F2E-CB6A8496BEAD}"/>
          </ac:picMkLst>
        </pc:picChg>
      </pc:sldChg>
      <pc:sldChg chg="addSp delSp modSp new mod modNotesTx">
        <pc:chgData name="Edison Reyes" userId="5f03034e621091bd" providerId="LiveId" clId="{0689680D-78B0-4E9F-A4B7-7901B8D3FC2E}" dt="2025-04-08T22:19:00.548" v="991" actId="14100"/>
        <pc:sldMkLst>
          <pc:docMk/>
          <pc:sldMk cId="3517212870" sldId="268"/>
        </pc:sldMkLst>
        <pc:spChg chg="mod">
          <ac:chgData name="Edison Reyes" userId="5f03034e621091bd" providerId="LiveId" clId="{0689680D-78B0-4E9F-A4B7-7901B8D3FC2E}" dt="2025-04-08T22:17:05.495" v="904"/>
          <ac:spMkLst>
            <pc:docMk/>
            <pc:sldMk cId="3517212870" sldId="268"/>
            <ac:spMk id="2" creationId="{993F8289-B5EF-AD70-5738-8F00D8CC6399}"/>
          </ac:spMkLst>
        </pc:spChg>
        <pc:spChg chg="del">
          <ac:chgData name="Edison Reyes" userId="5f03034e621091bd" providerId="LiveId" clId="{0689680D-78B0-4E9F-A4B7-7901B8D3FC2E}" dt="2025-04-08T22:17:40.506" v="905" actId="931"/>
          <ac:spMkLst>
            <pc:docMk/>
            <pc:sldMk cId="3517212870" sldId="268"/>
            <ac:spMk id="3" creationId="{12E2BAAB-32C6-5C91-DD9A-6DB1B5F8D400}"/>
          </ac:spMkLst>
        </pc:spChg>
        <pc:picChg chg="add mod">
          <ac:chgData name="Edison Reyes" userId="5f03034e621091bd" providerId="LiveId" clId="{0689680D-78B0-4E9F-A4B7-7901B8D3FC2E}" dt="2025-04-08T22:19:00.548" v="991" actId="14100"/>
          <ac:picMkLst>
            <pc:docMk/>
            <pc:sldMk cId="3517212870" sldId="268"/>
            <ac:picMk id="8" creationId="{350B212C-1EC3-3E84-1C61-921C6D32935D}"/>
          </ac:picMkLst>
        </pc:picChg>
      </pc:sldChg>
    </pc:docChg>
  </pc:docChgLst>
  <pc:docChgLst>
    <pc:chgData name="Edison Reyes" userId="5f03034e621091bd" providerId="Windows Live" clId="Web-{3F11F539-2A88-868A-4532-AB71B03131B7}"/>
    <pc:docChg chg="addSld modSld addMainMaster delMainMaster">
      <pc:chgData name="Edison Reyes" userId="5f03034e621091bd" providerId="Windows Live" clId="Web-{3F11F539-2A88-868A-4532-AB71B03131B7}" dt="2025-04-08T13:58:28.759" v="29" actId="20577"/>
      <pc:docMkLst>
        <pc:docMk/>
      </pc:docMkLst>
      <pc:sldChg chg="addSp delSp modSp mod setBg modClrScheme chgLayout">
        <pc:chgData name="Edison Reyes" userId="5f03034e621091bd" providerId="Windows Live" clId="Web-{3F11F539-2A88-868A-4532-AB71B03131B7}" dt="2025-04-08T13:57:32.521" v="21" actId="20577"/>
        <pc:sldMkLst>
          <pc:docMk/>
          <pc:sldMk cId="109857222" sldId="256"/>
        </pc:sldMkLst>
        <pc:spChg chg="mod">
          <ac:chgData name="Edison Reyes" userId="5f03034e621091bd" providerId="Windows Live" clId="Web-{3F11F539-2A88-868A-4532-AB71B03131B7}" dt="2025-04-08T13:57:32.521" v="2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5" creationId="{6DA65B90-7B06-4499-91BA-CDDD36132481}"/>
          </ac:spMkLst>
        </pc:spChg>
        <pc:spChg chg="add del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7" creationId="{9502469D-C562-48E3-ABA2-3CFA55C52684}"/>
          </ac:spMkLst>
        </pc:spChg>
        <pc:spChg chg="add del">
          <ac:chgData name="Edison Reyes" userId="5f03034e621091bd" providerId="Windows Live" clId="Web-{3F11F539-2A88-868A-4532-AB71B03131B7}" dt="2025-04-08T13:40:36.437" v="3"/>
          <ac:spMkLst>
            <pc:docMk/>
            <pc:sldMk cId="109857222" sldId="256"/>
            <ac:spMk id="9" creationId="{BC88933B-CFB2-4662-9CA9-2C1E08385BA5}"/>
          </ac:spMkLst>
        </pc:spChg>
        <pc:spChg chg="add del">
          <ac:chgData name="Edison Reyes" userId="5f03034e621091bd" providerId="Windows Live" clId="Web-{3F11F539-2A88-868A-4532-AB71B03131B7}" dt="2025-04-08T13:40:36.437" v="3"/>
          <ac:spMkLst>
            <pc:docMk/>
            <pc:sldMk cId="109857222" sldId="256"/>
            <ac:spMk id="11" creationId="{F909EEE1-52DB-4A86-AFCE-CCE9041848D1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2" creationId="{73E42119-878B-4A86-B09C-2C668FBA2BD9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4" creationId="{C7BAC2A1-7B06-4D44-A105-3FEBE5ABF9D2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6" creationId="{D8BC5CF3-F657-4FA8-9F22-6B38CF646899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8" creationId="{E377A14D-EFA9-4E27-B5EE-87E822E93B24}"/>
          </ac:spMkLst>
        </pc:spChg>
        <pc:picChg chg="add del">
          <ac:chgData name="Edison Reyes" userId="5f03034e621091bd" providerId="Windows Live" clId="Web-{3F11F539-2A88-868A-4532-AB71B03131B7}" dt="2025-04-08T13:40:36.437" v="3"/>
          <ac:picMkLst>
            <pc:docMk/>
            <pc:sldMk cId="109857222" sldId="256"/>
            <ac:picMk id="4" creationId="{5316F55E-1061-1D6C-40A9-6D65D1996F85}"/>
          </ac:picMkLst>
        </pc:picChg>
        <pc:picChg chg="add del mod">
          <ac:chgData name="Edison Reyes" userId="5f03034e621091bd" providerId="Windows Live" clId="Web-{3F11F539-2A88-868A-4532-AB71B03131B7}" dt="2025-04-08T13:57:13.880" v="20"/>
          <ac:picMkLst>
            <pc:docMk/>
            <pc:sldMk cId="109857222" sldId="256"/>
            <ac:picMk id="6" creationId="{FE5140FF-5450-BA50-CF87-A8120274D187}"/>
          </ac:picMkLst>
        </pc:pic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8" creationId="{6D4C177C-581F-4CC8-A686-0B6D25DC6A70}"/>
          </ac:cxnSpMkLst>
        </pc:cxn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10" creationId="{F3C8C2E5-55C2-48F4-A36A-473F2254C302}"/>
          </ac:cxnSpMkLst>
        </pc:cxnChg>
        <pc:cxnChg chg="add del">
          <ac:chgData name="Edison Reyes" userId="5f03034e621091bd" providerId="Windows Live" clId="Web-{3F11F539-2A88-868A-4532-AB71B03131B7}" dt="2025-04-08T13:40:36.437" v="3"/>
          <ac:cxnSpMkLst>
            <pc:docMk/>
            <pc:sldMk cId="109857222" sldId="256"/>
            <ac:cxnSpMk id="13" creationId="{326FE4BA-3BD1-4AB3-A3EB-39FF16D96403}"/>
          </ac:cxnSpMkLst>
        </pc:cxnChg>
        <pc:cxnChg chg="add del mod">
          <ac:chgData name="Edison Reyes" userId="5f03034e621091bd" providerId="Windows Live" clId="Web-{3F11F539-2A88-868A-4532-AB71B03131B7}" dt="2025-04-08T13:40:36.437" v="3"/>
          <ac:cxnSpMkLst>
            <pc:docMk/>
            <pc:sldMk cId="109857222" sldId="256"/>
            <ac:cxnSpMk id="15" creationId="{CBD85EF3-E980-4EF9-BF91-C0540D302A95}"/>
          </ac:cxnSpMkLst>
        </pc:cxn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17" creationId="{05B8EA5E-9C54-40D2-A319-5533E7D50E3C}"/>
          </ac:cxnSpMkLst>
        </pc:cxnChg>
        <pc:cxnChg chg="add">
          <ac:chgData name="Edison Reyes" userId="5f03034e621091bd" providerId="Windows Live" clId="Web-{3F11F539-2A88-868A-4532-AB71B03131B7}" dt="2025-04-08T13:57:13.880" v="20"/>
          <ac:cxnSpMkLst>
            <pc:docMk/>
            <pc:sldMk cId="109857222" sldId="256"/>
            <ac:cxnSpMk id="32" creationId="{2DD25A9F-B5F0-4862-A336-1733E754ED05}"/>
          </ac:cxnSpMkLst>
        </pc:cxnChg>
      </pc:sldChg>
      <pc:sldChg chg="modSp new">
        <pc:chgData name="Edison Reyes" userId="5f03034e621091bd" providerId="Windows Live" clId="Web-{3F11F539-2A88-868A-4532-AB71B03131B7}" dt="2025-04-08T13:58:28.759" v="29" actId="20577"/>
        <pc:sldMkLst>
          <pc:docMk/>
          <pc:sldMk cId="2008496202" sldId="257"/>
        </pc:sldMkLst>
        <pc:spChg chg="mod">
          <ac:chgData name="Edison Reyes" userId="5f03034e621091bd" providerId="Windows Live" clId="Web-{3F11F539-2A88-868A-4532-AB71B03131B7}" dt="2025-04-08T13:58:28.759" v="29" actId="20577"/>
          <ac:spMkLst>
            <pc:docMk/>
            <pc:sldMk cId="2008496202" sldId="257"/>
            <ac:spMk id="2" creationId="{64A237D3-125B-A5DE-74E6-64766876FDF0}"/>
          </ac:spMkLst>
        </pc:spChg>
      </pc:sldChg>
      <pc:sldMasterChg chg="add del addSldLayout delSldLayout">
        <pc:chgData name="Edison Reyes" userId="5f03034e621091bd" providerId="Windows Live" clId="Web-{3F11F539-2A88-868A-4532-AB71B03131B7}" dt="2025-04-08T13:41:19.470" v="4"/>
        <pc:sldMasterMkLst>
          <pc:docMk/>
          <pc:sldMasterMk cId="2460954070" sldId="2147483660"/>
        </pc:sldMasterMkLst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Edison Reyes" userId="5f03034e621091bd" providerId="Windows Live" clId="Web-{3F11F539-2A88-868A-4532-AB71B03131B7}" dt="2025-04-08T13:40:36.437" v="3"/>
        <pc:sldMasterMkLst>
          <pc:docMk/>
          <pc:sldMasterMk cId="809312984" sldId="2147483747"/>
        </pc:sldMasterMkLst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468004947" sldId="2147483736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871674740" sldId="2147483737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782964457" sldId="2147483738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346137081" sldId="2147483739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95683307" sldId="2147483740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2013222" sldId="2147483741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2447792112" sldId="2147483742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951077811" sldId="2147483743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4268109028" sldId="2147483744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833106073" sldId="2147483745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917674089" sldId="2147483746"/>
          </pc:sldLayoutMkLst>
        </pc:sldLayoutChg>
      </pc:sldMasterChg>
      <pc:sldMasterChg chg="add del addSldLayout delSldLayout">
        <pc:chgData name="Edison Reyes" userId="5f03034e621091bd" providerId="Windows Live" clId="Web-{3F11F539-2A88-868A-4532-AB71B03131B7}" dt="2025-04-08T13:57:13.880" v="20"/>
        <pc:sldMasterMkLst>
          <pc:docMk/>
          <pc:sldMasterMk cId="1605841978" sldId="2147483747"/>
        </pc:sldMasterMkLst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1135375685" sldId="2147483736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161447260" sldId="2147483737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1498330539" sldId="2147483738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935598575" sldId="2147483739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24910208" sldId="2147483740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49456671" sldId="2147483741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117124204" sldId="2147483742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901786697" sldId="2147483743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76440766" sldId="2147483744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474533229" sldId="2147483745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240789711" sldId="2147483746"/>
          </pc:sldLayoutMkLst>
        </pc:sldLayoutChg>
      </pc:sldMasterChg>
      <pc:sldMasterChg chg="add addSldLayout">
        <pc:chgData name="Edison Reyes" userId="5f03034e621091bd" providerId="Windows Live" clId="Web-{3F11F539-2A88-868A-4532-AB71B03131B7}" dt="2025-04-08T13:57:13.880" v="20"/>
        <pc:sldMasterMkLst>
          <pc:docMk/>
          <pc:sldMasterMk cId="164916987" sldId="2147483823"/>
        </pc:sldMasterMkLst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730738080" sldId="2147483812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222140802" sldId="2147483813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344300333" sldId="2147483814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860547592" sldId="2147483815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582063941" sldId="2147483816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3520003472" sldId="2147483817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2228470675" sldId="2147483818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4265011600" sldId="2147483819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316665911" sldId="2147483820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62281809" sldId="2147483821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4041742229" sldId="2147483822"/>
          </pc:sldLayoutMkLst>
        </pc:sldLayoutChg>
      </pc:sldMasterChg>
    </pc:docChg>
  </pc:docChgLst>
  <pc:docChgLst>
    <pc:chgData name="Edison Reyes" userId="5f03034e621091bd" providerId="LiveId" clId="{FC569EB4-EDC3-4D4D-B80C-0096373C99CA}"/>
    <pc:docChg chg="undo redo custSel addSld modSld">
      <pc:chgData name="Edison Reyes" userId="5f03034e621091bd" providerId="LiveId" clId="{FC569EB4-EDC3-4D4D-B80C-0096373C99CA}" dt="2025-04-08T15:51:25.995" v="1432" actId="27636"/>
      <pc:docMkLst>
        <pc:docMk/>
      </pc:docMkLst>
      <pc:sldChg chg="addSp delSp modSp mod setBg modClrScheme chgLayout">
        <pc:chgData name="Edison Reyes" userId="5f03034e621091bd" providerId="LiveId" clId="{FC569EB4-EDC3-4D4D-B80C-0096373C99CA}" dt="2025-04-08T14:19:35.320" v="31" actId="1032"/>
        <pc:sldMkLst>
          <pc:docMk/>
          <pc:sldMk cId="2008496202" sldId="257"/>
        </pc:sldMkLst>
        <pc:spChg chg="mod ord">
          <ac:chgData name="Edison Reyes" userId="5f03034e621091bd" providerId="LiveId" clId="{FC569EB4-EDC3-4D4D-B80C-0096373C99CA}" dt="2025-04-08T14:11:23.745" v="7" actId="26606"/>
          <ac:spMkLst>
            <pc:docMk/>
            <pc:sldMk cId="2008496202" sldId="257"/>
            <ac:spMk id="2" creationId="{64A237D3-125B-A5DE-74E6-64766876FDF0}"/>
          </ac:spMkLst>
        </pc:spChg>
        <pc:spChg chg="del mod ord">
          <ac:chgData name="Edison Reyes" userId="5f03034e621091bd" providerId="LiveId" clId="{FC569EB4-EDC3-4D4D-B80C-0096373C99CA}" dt="2025-04-08T14:11:06.535" v="6" actId="931"/>
          <ac:spMkLst>
            <pc:docMk/>
            <pc:sldMk cId="2008496202" sldId="257"/>
            <ac:spMk id="3" creationId="{9241DD80-A94C-832B-E733-70F13422ECAD}"/>
          </ac:spMkLst>
        </pc:spChg>
        <pc:spChg chg="mod ord">
          <ac:chgData name="Edison Reyes" userId="5f03034e621091bd" providerId="LiveId" clId="{FC569EB4-EDC3-4D4D-B80C-0096373C99CA}" dt="2025-04-08T14:11:23.745" v="7" actId="26606"/>
          <ac:spMkLst>
            <pc:docMk/>
            <pc:sldMk cId="2008496202" sldId="257"/>
            <ac:spMk id="4" creationId="{07620CA0-F6DA-BE63-B9A6-6447373B1068}"/>
          </ac:spMkLst>
        </pc:spChg>
        <pc:spChg chg="mod ord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5" creationId="{364C35A0-83FD-AAF7-0F91-DDF4415F2555}"/>
          </ac:spMkLst>
        </pc:spChg>
        <pc:spChg chg="mod ord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6" creationId="{74C5ACA5-3A44-D1B1-A3BE-AFA66C03AEF4}"/>
          </ac:spMkLst>
        </pc:spChg>
        <pc:spChg chg="add mod ord">
          <ac:chgData name="Edison Reyes" userId="5f03034e621091bd" providerId="LiveId" clId="{FC569EB4-EDC3-4D4D-B80C-0096373C99CA}" dt="2025-04-08T14:13:11.795" v="23" actId="20577"/>
          <ac:spMkLst>
            <pc:docMk/>
            <pc:sldMk cId="2008496202" sldId="257"/>
            <ac:spMk id="7" creationId="{1E38509C-1829-A811-5074-74B8E798D348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4" creationId="{5E789A05-76D0-47F6-AD3C-AF905732615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6" creationId="{2ED6799D-4A30-4426-B1D1-73A16A53D517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8" creationId="{18D53964-75DB-47FC-995E-A11B07A07947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20" creationId="{F01D54AB-1B89-42B2-90D1-A01C9152C4F4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26" creationId="{79712DE8-94E0-4F45-81D9-37AF7A32F4D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1" creationId="{5E789A05-76D0-47F6-AD3C-AF905732615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7" creationId="{553093A2-BEA9-4055-96AA-C5DA22C2E98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9" creationId="{0888C27D-5B01-459C-AD27-511C9689F4F3}"/>
          </ac:spMkLst>
        </pc:spChg>
        <pc:graphicFrameChg chg="add del mod modGraphic">
          <ac:chgData name="Edison Reyes" userId="5f03034e621091bd" providerId="LiveId" clId="{FC569EB4-EDC3-4D4D-B80C-0096373C99CA}" dt="2025-04-08T14:19:35.320" v="31" actId="1032"/>
          <ac:graphicFrameMkLst>
            <pc:docMk/>
            <pc:sldMk cId="2008496202" sldId="257"/>
            <ac:graphicFrameMk id="10" creationId="{DC6357A2-3DC7-DFC0-456C-75CEC79F9C1B}"/>
          </ac:graphicFrameMkLst>
        </pc:graphicFrameChg>
        <pc:picChg chg="add mod">
          <ac:chgData name="Edison Reyes" userId="5f03034e621091bd" providerId="LiveId" clId="{FC569EB4-EDC3-4D4D-B80C-0096373C99CA}" dt="2025-04-08T14:11:06.535" v="6" actId="931"/>
          <ac:picMkLst>
            <pc:docMk/>
            <pc:sldMk cId="2008496202" sldId="257"/>
            <ac:picMk id="9" creationId="{6F76AE49-488C-1C9A-461F-E376410F2FF2}"/>
          </ac:picMkLst>
        </pc:picChg>
      </pc:sldChg>
      <pc:sldChg chg="addSp delSp modSp new mod">
        <pc:chgData name="Edison Reyes" userId="5f03034e621091bd" providerId="LiveId" clId="{FC569EB4-EDC3-4D4D-B80C-0096373C99CA}" dt="2025-04-08T14:23:21.627" v="222" actId="12100"/>
        <pc:sldMkLst>
          <pc:docMk/>
          <pc:sldMk cId="4083398293" sldId="258"/>
        </pc:sldMkLst>
        <pc:spChg chg="mod">
          <ac:chgData name="Edison Reyes" userId="5f03034e621091bd" providerId="LiveId" clId="{FC569EB4-EDC3-4D4D-B80C-0096373C99CA}" dt="2025-04-08T14:19:58.880" v="41" actId="20577"/>
          <ac:spMkLst>
            <pc:docMk/>
            <pc:sldMk cId="4083398293" sldId="258"/>
            <ac:spMk id="2" creationId="{13BF009E-F169-093C-8BA0-D68652041202}"/>
          </ac:spMkLst>
        </pc:spChg>
        <pc:spChg chg="del">
          <ac:chgData name="Edison Reyes" userId="5f03034e621091bd" providerId="LiveId" clId="{FC569EB4-EDC3-4D4D-B80C-0096373C99CA}" dt="2025-04-08T14:21:46.408" v="152" actId="1032"/>
          <ac:spMkLst>
            <pc:docMk/>
            <pc:sldMk cId="4083398293" sldId="258"/>
            <ac:spMk id="3" creationId="{2CD42032-8F0F-636D-AAC6-8B82404DDF19}"/>
          </ac:spMkLst>
        </pc:spChg>
        <pc:spChg chg="mod">
          <ac:chgData name="Edison Reyes" userId="5f03034e621091bd" providerId="LiveId" clId="{FC569EB4-EDC3-4D4D-B80C-0096373C99CA}" dt="2025-04-08T14:21:36.052" v="151" actId="20577"/>
          <ac:spMkLst>
            <pc:docMk/>
            <pc:sldMk cId="4083398293" sldId="258"/>
            <ac:spMk id="4" creationId="{32184271-D431-7C7D-B497-DA1F4E35E81A}"/>
          </ac:spMkLst>
        </pc:spChg>
        <pc:graphicFrameChg chg="add mod modGraphic">
          <ac:chgData name="Edison Reyes" userId="5f03034e621091bd" providerId="LiveId" clId="{FC569EB4-EDC3-4D4D-B80C-0096373C99CA}" dt="2025-04-08T14:23:21.627" v="222" actId="12100"/>
          <ac:graphicFrameMkLst>
            <pc:docMk/>
            <pc:sldMk cId="4083398293" sldId="258"/>
            <ac:graphicFrameMk id="8" creationId="{BBD392EE-654B-565B-0A4B-C59E41C0ADF4}"/>
          </ac:graphicFrameMkLst>
        </pc:graphicFrameChg>
      </pc:sldChg>
      <pc:sldChg chg="addSp delSp modSp new mod">
        <pc:chgData name="Edison Reyes" userId="5f03034e621091bd" providerId="LiveId" clId="{FC569EB4-EDC3-4D4D-B80C-0096373C99CA}" dt="2025-04-08T14:51:57.007" v="450" actId="14100"/>
        <pc:sldMkLst>
          <pc:docMk/>
          <pc:sldMk cId="2148612605" sldId="259"/>
        </pc:sldMkLst>
        <pc:spChg chg="mod">
          <ac:chgData name="Edison Reyes" userId="5f03034e621091bd" providerId="LiveId" clId="{FC569EB4-EDC3-4D4D-B80C-0096373C99CA}" dt="2025-04-08T14:37:42.659" v="249" actId="20577"/>
          <ac:spMkLst>
            <pc:docMk/>
            <pc:sldMk cId="2148612605" sldId="259"/>
            <ac:spMk id="2" creationId="{0AAFE427-D19C-2253-C25F-644D0C38030F}"/>
          </ac:spMkLst>
        </pc:spChg>
        <pc:spChg chg="mod">
          <ac:chgData name="Edison Reyes" userId="5f03034e621091bd" providerId="LiveId" clId="{FC569EB4-EDC3-4D4D-B80C-0096373C99CA}" dt="2025-04-08T14:40:24.069" v="253" actId="14100"/>
          <ac:spMkLst>
            <pc:docMk/>
            <pc:sldMk cId="2148612605" sldId="259"/>
            <ac:spMk id="3" creationId="{57DA30ED-C88C-A879-60C3-25FDC2CAFA61}"/>
          </ac:spMkLst>
        </pc:spChg>
        <pc:spChg chg="del">
          <ac:chgData name="Edison Reyes" userId="5f03034e621091bd" providerId="LiveId" clId="{FC569EB4-EDC3-4D4D-B80C-0096373C99CA}" dt="2025-04-08T14:38:48.790" v="252"/>
          <ac:spMkLst>
            <pc:docMk/>
            <pc:sldMk cId="2148612605" sldId="259"/>
            <ac:spMk id="4" creationId="{9E85AF0D-BFAC-BA74-15AD-8CB0D501AD2C}"/>
          </ac:spMkLst>
        </pc:spChg>
        <pc:spChg chg="add del mod">
          <ac:chgData name="Edison Reyes" userId="5f03034e621091bd" providerId="LiveId" clId="{FC569EB4-EDC3-4D4D-B80C-0096373C99CA}" dt="2025-04-08T14:51:38.547" v="444" actId="931"/>
          <ac:spMkLst>
            <pc:docMk/>
            <pc:sldMk cId="2148612605" sldId="259"/>
            <ac:spMk id="8" creationId="{7777B466-C674-0473-08C9-8B29C87973AF}"/>
          </ac:spMkLst>
        </pc:spChg>
        <pc:picChg chg="add mod">
          <ac:chgData name="Edison Reyes" userId="5f03034e621091bd" providerId="LiveId" clId="{FC569EB4-EDC3-4D4D-B80C-0096373C99CA}" dt="2025-04-08T14:51:57.007" v="450" actId="14100"/>
          <ac:picMkLst>
            <pc:docMk/>
            <pc:sldMk cId="2148612605" sldId="259"/>
            <ac:picMk id="10" creationId="{D5E5EF69-7284-C1CC-867A-12844CD9456F}"/>
          </ac:picMkLst>
        </pc:picChg>
        <pc:picChg chg="add del mod">
          <ac:chgData name="Edison Reyes" userId="5f03034e621091bd" providerId="LiveId" clId="{FC569EB4-EDC3-4D4D-B80C-0096373C99CA}" dt="2025-04-08T14:47:47.371" v="443" actId="478"/>
          <ac:picMkLst>
            <pc:docMk/>
            <pc:sldMk cId="2148612605" sldId="259"/>
            <ac:picMk id="1026" creationId="{64D93E81-67ED-166E-918C-4A7D979AC426}"/>
          </ac:picMkLst>
        </pc:picChg>
      </pc:sldChg>
      <pc:sldChg chg="addSp delSp modSp add mod">
        <pc:chgData name="Edison Reyes" userId="5f03034e621091bd" providerId="LiveId" clId="{FC569EB4-EDC3-4D4D-B80C-0096373C99CA}" dt="2025-04-08T14:55:30.673" v="458" actId="14100"/>
        <pc:sldMkLst>
          <pc:docMk/>
          <pc:sldMk cId="1170364853" sldId="260"/>
        </pc:sldMkLst>
        <pc:spChg chg="mod">
          <ac:chgData name="Edison Reyes" userId="5f03034e621091bd" providerId="LiveId" clId="{FC569EB4-EDC3-4D4D-B80C-0096373C99CA}" dt="2025-04-08T14:45:48.555" v="280"/>
          <ac:spMkLst>
            <pc:docMk/>
            <pc:sldMk cId="1170364853" sldId="260"/>
            <ac:spMk id="2" creationId="{9DCE5C3A-FCCC-8367-A2AB-5F4D8F39FE55}"/>
          </ac:spMkLst>
        </pc:spChg>
        <pc:spChg chg="mod">
          <ac:chgData name="Edison Reyes" userId="5f03034e621091bd" providerId="LiveId" clId="{FC569EB4-EDC3-4D4D-B80C-0096373C99CA}" dt="2025-04-08T14:47:10.228" v="438" actId="20577"/>
          <ac:spMkLst>
            <pc:docMk/>
            <pc:sldMk cId="1170364853" sldId="260"/>
            <ac:spMk id="3" creationId="{57D71A91-CBF8-03A0-48AA-A6EBB92EA966}"/>
          </ac:spMkLst>
        </pc:spChg>
        <pc:spChg chg="add del mod">
          <ac:chgData name="Edison Reyes" userId="5f03034e621091bd" providerId="LiveId" clId="{FC569EB4-EDC3-4D4D-B80C-0096373C99CA}" dt="2025-04-08T14:55:13.814" v="452" actId="931"/>
          <ac:spMkLst>
            <pc:docMk/>
            <pc:sldMk cId="1170364853" sldId="260"/>
            <ac:spMk id="4" creationId="{D0388D6F-0A7A-0786-2E3B-47C2FA42A86E}"/>
          </ac:spMkLst>
        </pc:spChg>
        <pc:picChg chg="add mod">
          <ac:chgData name="Edison Reyes" userId="5f03034e621091bd" providerId="LiveId" clId="{FC569EB4-EDC3-4D4D-B80C-0096373C99CA}" dt="2025-04-08T14:55:30.673" v="458" actId="14100"/>
          <ac:picMkLst>
            <pc:docMk/>
            <pc:sldMk cId="1170364853" sldId="260"/>
            <ac:picMk id="9" creationId="{430624DB-4D12-134A-1F1C-5630ACB9246E}"/>
          </ac:picMkLst>
        </pc:picChg>
        <pc:picChg chg="del">
          <ac:chgData name="Edison Reyes" userId="5f03034e621091bd" providerId="LiveId" clId="{FC569EB4-EDC3-4D4D-B80C-0096373C99CA}" dt="2025-04-08T14:47:26.925" v="439" actId="478"/>
          <ac:picMkLst>
            <pc:docMk/>
            <pc:sldMk cId="1170364853" sldId="260"/>
            <ac:picMk id="1026" creationId="{2310151D-4C23-F423-C32F-BC4E20E204F8}"/>
          </ac:picMkLst>
        </pc:picChg>
        <pc:picChg chg="add del mod">
          <ac:chgData name="Edison Reyes" userId="5f03034e621091bd" providerId="LiveId" clId="{FC569EB4-EDC3-4D4D-B80C-0096373C99CA}" dt="2025-04-08T14:53:37.931" v="451" actId="478"/>
          <ac:picMkLst>
            <pc:docMk/>
            <pc:sldMk cId="1170364853" sldId="260"/>
            <ac:picMk id="2050" creationId="{15C8F310-708B-594A-94DF-8C0304AFC63E}"/>
          </ac:picMkLst>
        </pc:picChg>
      </pc:sldChg>
      <pc:sldChg chg="addSp delSp modSp add mod">
        <pc:chgData name="Edison Reyes" userId="5f03034e621091bd" providerId="LiveId" clId="{FC569EB4-EDC3-4D4D-B80C-0096373C99CA}" dt="2025-04-08T15:07:33.209" v="617" actId="14100"/>
        <pc:sldMkLst>
          <pc:docMk/>
          <pc:sldMk cId="4271761462" sldId="261"/>
        </pc:sldMkLst>
        <pc:spChg chg="mod">
          <ac:chgData name="Edison Reyes" userId="5f03034e621091bd" providerId="LiveId" clId="{FC569EB4-EDC3-4D4D-B80C-0096373C99CA}" dt="2025-04-08T15:04:37.115" v="460" actId="20577"/>
          <ac:spMkLst>
            <pc:docMk/>
            <pc:sldMk cId="4271761462" sldId="261"/>
            <ac:spMk id="2" creationId="{FF3262CB-0E7F-0282-0C4D-105E22A854F1}"/>
          </ac:spMkLst>
        </pc:spChg>
        <pc:spChg chg="mod">
          <ac:chgData name="Edison Reyes" userId="5f03034e621091bd" providerId="LiveId" clId="{FC569EB4-EDC3-4D4D-B80C-0096373C99CA}" dt="2025-04-08T15:05:46.589" v="608" actId="20577"/>
          <ac:spMkLst>
            <pc:docMk/>
            <pc:sldMk cId="4271761462" sldId="261"/>
            <ac:spMk id="3" creationId="{07098942-1C24-6649-34C7-1D2C6E710D4D}"/>
          </ac:spMkLst>
        </pc:spChg>
        <pc:spChg chg="add del mod">
          <ac:chgData name="Edison Reyes" userId="5f03034e621091bd" providerId="LiveId" clId="{FC569EB4-EDC3-4D4D-B80C-0096373C99CA}" dt="2025-04-08T15:07:01.619" v="609" actId="931"/>
          <ac:spMkLst>
            <pc:docMk/>
            <pc:sldMk cId="4271761462" sldId="261"/>
            <ac:spMk id="8" creationId="{D8AB7F9E-8D88-4177-BB8B-161081632825}"/>
          </ac:spMkLst>
        </pc:spChg>
        <pc:picChg chg="del">
          <ac:chgData name="Edison Reyes" userId="5f03034e621091bd" providerId="LiveId" clId="{FC569EB4-EDC3-4D4D-B80C-0096373C99CA}" dt="2025-04-08T15:04:40.909" v="461" actId="478"/>
          <ac:picMkLst>
            <pc:docMk/>
            <pc:sldMk cId="4271761462" sldId="261"/>
            <ac:picMk id="9" creationId="{0AED6228-B310-0138-A75D-D961FC9B18ED}"/>
          </ac:picMkLst>
        </pc:picChg>
        <pc:picChg chg="add mod">
          <ac:chgData name="Edison Reyes" userId="5f03034e621091bd" providerId="LiveId" clId="{FC569EB4-EDC3-4D4D-B80C-0096373C99CA}" dt="2025-04-08T15:07:33.209" v="617" actId="14100"/>
          <ac:picMkLst>
            <pc:docMk/>
            <pc:sldMk cId="4271761462" sldId="261"/>
            <ac:picMk id="11" creationId="{60D1AE50-886D-339A-5794-0F8944E33E4B}"/>
          </ac:picMkLst>
        </pc:picChg>
      </pc:sldChg>
      <pc:sldChg chg="addSp delSp modSp add mod">
        <pc:chgData name="Edison Reyes" userId="5f03034e621091bd" providerId="LiveId" clId="{FC569EB4-EDC3-4D4D-B80C-0096373C99CA}" dt="2025-04-08T15:13:43.860" v="819" actId="14100"/>
        <pc:sldMkLst>
          <pc:docMk/>
          <pc:sldMk cId="4136010643" sldId="262"/>
        </pc:sldMkLst>
        <pc:spChg chg="mod">
          <ac:chgData name="Edison Reyes" userId="5f03034e621091bd" providerId="LiveId" clId="{FC569EB4-EDC3-4D4D-B80C-0096373C99CA}" dt="2025-04-08T15:08:45.165" v="641" actId="20577"/>
          <ac:spMkLst>
            <pc:docMk/>
            <pc:sldMk cId="4136010643" sldId="262"/>
            <ac:spMk id="2" creationId="{7BDA7AB2-D974-96B1-A2E6-7CEAF2DD2F26}"/>
          </ac:spMkLst>
        </pc:spChg>
        <pc:spChg chg="mod">
          <ac:chgData name="Edison Reyes" userId="5f03034e621091bd" providerId="LiveId" clId="{FC569EB4-EDC3-4D4D-B80C-0096373C99CA}" dt="2025-04-08T15:12:11.695" v="815" actId="20577"/>
          <ac:spMkLst>
            <pc:docMk/>
            <pc:sldMk cId="4136010643" sldId="262"/>
            <ac:spMk id="3" creationId="{9FEAD6C5-E740-EDC1-92A8-753A26D5A574}"/>
          </ac:spMkLst>
        </pc:spChg>
        <pc:spChg chg="add del mod">
          <ac:chgData name="Edison Reyes" userId="5f03034e621091bd" providerId="LiveId" clId="{FC569EB4-EDC3-4D4D-B80C-0096373C99CA}" dt="2025-04-08T15:13:34.755" v="817" actId="931"/>
          <ac:spMkLst>
            <pc:docMk/>
            <pc:sldMk cId="4136010643" sldId="262"/>
            <ac:spMk id="8" creationId="{081E1D20-554C-28D3-5B08-20052A8C74C5}"/>
          </ac:spMkLst>
        </pc:spChg>
        <pc:picChg chg="add mod">
          <ac:chgData name="Edison Reyes" userId="5f03034e621091bd" providerId="LiveId" clId="{FC569EB4-EDC3-4D4D-B80C-0096373C99CA}" dt="2025-04-08T15:13:43.860" v="819" actId="14100"/>
          <ac:picMkLst>
            <pc:docMk/>
            <pc:sldMk cId="4136010643" sldId="262"/>
            <ac:picMk id="10" creationId="{29A49A53-89CA-9155-AD4C-530FAADBE195}"/>
          </ac:picMkLst>
        </pc:picChg>
        <pc:picChg chg="del">
          <ac:chgData name="Edison Reyes" userId="5f03034e621091bd" providerId="LiveId" clId="{FC569EB4-EDC3-4D4D-B80C-0096373C99CA}" dt="2025-04-08T15:13:29.439" v="816" actId="478"/>
          <ac:picMkLst>
            <pc:docMk/>
            <pc:sldMk cId="4136010643" sldId="262"/>
            <ac:picMk id="11" creationId="{877FDA60-E105-C351-4DEB-1956811EE97B}"/>
          </ac:picMkLst>
        </pc:picChg>
      </pc:sldChg>
      <pc:sldChg chg="addSp delSp modSp new mod">
        <pc:chgData name="Edison Reyes" userId="5f03034e621091bd" providerId="LiveId" clId="{FC569EB4-EDC3-4D4D-B80C-0096373C99CA}" dt="2025-04-08T15:35:49.618" v="890"/>
        <pc:sldMkLst>
          <pc:docMk/>
          <pc:sldMk cId="3139280491" sldId="263"/>
        </pc:sldMkLst>
        <pc:spChg chg="mod">
          <ac:chgData name="Edison Reyes" userId="5f03034e621091bd" providerId="LiveId" clId="{FC569EB4-EDC3-4D4D-B80C-0096373C99CA}" dt="2025-04-08T15:14:45.055" v="841" actId="20577"/>
          <ac:spMkLst>
            <pc:docMk/>
            <pc:sldMk cId="3139280491" sldId="263"/>
            <ac:spMk id="2" creationId="{086DB38C-C07D-3D78-A4D1-0FE3EB0A2BB9}"/>
          </ac:spMkLst>
        </pc:spChg>
        <pc:spChg chg="del mod">
          <ac:chgData name="Edison Reyes" userId="5f03034e621091bd" providerId="LiveId" clId="{FC569EB4-EDC3-4D4D-B80C-0096373C99CA}" dt="2025-04-08T15:35:20.011" v="882" actId="12084"/>
          <ac:spMkLst>
            <pc:docMk/>
            <pc:sldMk cId="3139280491" sldId="263"/>
            <ac:spMk id="3" creationId="{7312E3A8-E2C9-E35B-5123-CA6BD099A541}"/>
          </ac:spMkLst>
        </pc:spChg>
        <pc:spChg chg="mod">
          <ac:chgData name="Edison Reyes" userId="5f03034e621091bd" providerId="LiveId" clId="{FC569EB4-EDC3-4D4D-B80C-0096373C99CA}" dt="2025-04-08T15:35:34.161" v="886" actId="20577"/>
          <ac:spMkLst>
            <pc:docMk/>
            <pc:sldMk cId="3139280491" sldId="263"/>
            <ac:spMk id="4" creationId="{4D0AC289-D15E-B42F-CA3E-7C28134EC64A}"/>
          </ac:spMkLst>
        </pc:spChg>
        <pc:graphicFrameChg chg="add mod">
          <ac:chgData name="Edison Reyes" userId="5f03034e621091bd" providerId="LiveId" clId="{FC569EB4-EDC3-4D4D-B80C-0096373C99CA}" dt="2025-04-08T15:35:49.618" v="890"/>
          <ac:graphicFrameMkLst>
            <pc:docMk/>
            <pc:sldMk cId="3139280491" sldId="263"/>
            <ac:graphicFrameMk id="8" creationId="{848C99BF-F28B-C761-AB2B-CFF55BEDE577}"/>
          </ac:graphicFrameMkLst>
        </pc:graphicFrameChg>
      </pc:sldChg>
      <pc:sldChg chg="addSp delSp modSp new mod setBg">
        <pc:chgData name="Edison Reyes" userId="5f03034e621091bd" providerId="LiveId" clId="{FC569EB4-EDC3-4D4D-B80C-0096373C99CA}" dt="2025-04-08T15:48:40.271" v="1412" actId="20577"/>
        <pc:sldMkLst>
          <pc:docMk/>
          <pc:sldMk cId="2432620193" sldId="264"/>
        </pc:sldMkLst>
        <pc:spChg chg="mod">
          <ac:chgData name="Edison Reyes" userId="5f03034e621091bd" providerId="LiveId" clId="{FC569EB4-EDC3-4D4D-B80C-0096373C99CA}" dt="2025-04-08T15:47:26.080" v="1280" actId="1076"/>
          <ac:spMkLst>
            <pc:docMk/>
            <pc:sldMk cId="2432620193" sldId="264"/>
            <ac:spMk id="2" creationId="{4F830E7E-D6DA-FF7E-FF74-7D6C97BB9ACA}"/>
          </ac:spMkLst>
        </pc:spChg>
        <pc:spChg chg="del">
          <ac:chgData name="Edison Reyes" userId="5f03034e621091bd" providerId="LiveId" clId="{FC569EB4-EDC3-4D4D-B80C-0096373C99CA}" dt="2025-04-08T15:42:45.164" v="920"/>
          <ac:spMkLst>
            <pc:docMk/>
            <pc:sldMk cId="2432620193" sldId="264"/>
            <ac:spMk id="3" creationId="{720F408C-92F1-FADB-2F62-AF70B93454EA}"/>
          </ac:spMkLst>
        </pc:spChg>
        <pc:spChg chg="mod">
          <ac:chgData name="Edison Reyes" userId="5f03034e621091bd" providerId="LiveId" clId="{FC569EB4-EDC3-4D4D-B80C-0096373C99CA}" dt="2025-04-08T15:48:40.271" v="1412" actId="20577"/>
          <ac:spMkLst>
            <pc:docMk/>
            <pc:sldMk cId="2432620193" sldId="264"/>
            <ac:spMk id="4" creationId="{B8BC3B12-E659-B3BC-3395-D611F80E6AB0}"/>
          </ac:spMkLst>
        </pc:spChg>
        <pc:spChg chg="mo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5" creationId="{983261CF-8C06-32EC-C507-1C362C0CFA13}"/>
          </ac:spMkLst>
        </pc:spChg>
        <pc:spChg chg="mo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6" creationId="{8AC1ABFC-72C4-22F7-7622-A4C1ABCF2A59}"/>
          </ac:spMkLst>
        </pc:spChg>
        <pc:spChg chg="mod or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7" creationId="{B7521AA3-8795-5FDE-36B3-1E7825580015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3" creationId="{5E789A05-76D0-47F6-AD3C-AF9057326156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5" creationId="{C9D62F4B-698C-4A3E-B150-8D32AEC262B8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7" creationId="{3033D699-F972-442A-9111-79DD65A428FB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9" creationId="{48CB0E37-DA39-43FD-AA53-B5F23D898DB9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21" creationId="{46C4A765-D564-4CAD-8AAD-184C71DAE2D3}"/>
          </ac:spMkLst>
        </pc:spChg>
        <pc:graphicFrameChg chg="add mod modGraphic">
          <ac:chgData name="Edison Reyes" userId="5f03034e621091bd" providerId="LiveId" clId="{FC569EB4-EDC3-4D4D-B80C-0096373C99CA}" dt="2025-04-08T15:42:55.898" v="922" actId="14100"/>
          <ac:graphicFrameMkLst>
            <pc:docMk/>
            <pc:sldMk cId="2432620193" sldId="264"/>
            <ac:graphicFrameMk id="8" creationId="{8B129E97-9CF5-DC4D-6E50-34E73DC38463}"/>
          </ac:graphicFrameMkLst>
        </pc:graphicFrameChg>
      </pc:sldChg>
      <pc:sldChg chg="addSp delSp modSp new mod modClrScheme chgLayout">
        <pc:chgData name="Edison Reyes" userId="5f03034e621091bd" providerId="LiveId" clId="{FC569EB4-EDC3-4D4D-B80C-0096373C99CA}" dt="2025-04-08T15:51:25.995" v="1432" actId="27636"/>
        <pc:sldMkLst>
          <pc:docMk/>
          <pc:sldMk cId="2635222458" sldId="265"/>
        </pc:sldMkLst>
        <pc:spChg chg="del 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2" creationId="{52A63584-1F64-3931-8348-77EE023072F3}"/>
          </ac:spMkLst>
        </pc:spChg>
        <pc:spChg chg="del 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3" creationId="{ACBBF3E6-39DC-037A-159C-1EF3681D2525}"/>
          </ac:spMkLst>
        </pc:spChg>
        <pc:spChg chg="del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4" creationId="{DAB82DE1-FFC2-4805-1252-1E0C03D071B1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5" creationId="{8FD6D6C0-15E8-0BD6-C7EF-F6A20BB0C7DA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6" creationId="{3453DA85-6586-94C9-6100-CAA3F3A2393E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7" creationId="{A7A114EE-648F-29E0-06C4-A9FE76958AEF}"/>
          </ac:spMkLst>
        </pc:spChg>
        <pc:spChg chg="add mod ord">
          <ac:chgData name="Edison Reyes" userId="5f03034e621091bd" providerId="LiveId" clId="{FC569EB4-EDC3-4D4D-B80C-0096373C99CA}" dt="2025-04-08T15:49:49.519" v="1430" actId="20577"/>
          <ac:spMkLst>
            <pc:docMk/>
            <pc:sldMk cId="2635222458" sldId="265"/>
            <ac:spMk id="8" creationId="{A0A3A31E-913C-5DE9-118D-E175FC542BB8}"/>
          </ac:spMkLst>
        </pc:spChg>
        <pc:spChg chg="add mod ord">
          <ac:chgData name="Edison Reyes" userId="5f03034e621091bd" providerId="LiveId" clId="{FC569EB4-EDC3-4D4D-B80C-0096373C99CA}" dt="2025-04-08T15:51:25.995" v="1432" actId="27636"/>
          <ac:spMkLst>
            <pc:docMk/>
            <pc:sldMk cId="2635222458" sldId="265"/>
            <ac:spMk id="9" creationId="{EB389458-F74C-B87B-515F-CEFECA8E73E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F9831-8839-416A-9CC8-47836C22F6AD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A"/>
        </a:p>
      </dgm:t>
    </dgm:pt>
    <dgm:pt modelId="{3E801985-6E1E-4117-ABB6-350DC13847BF}">
      <dgm:prSet phldrT="[Text]"/>
      <dgm:spPr/>
      <dgm:t>
        <a:bodyPr/>
        <a:lstStyle/>
        <a:p>
          <a:r>
            <a:rPr lang="es-PA" dirty="0" err="1"/>
            <a:t>Winters</a:t>
          </a:r>
          <a:endParaRPr lang="es-PA" dirty="0"/>
        </a:p>
      </dgm:t>
    </dgm:pt>
    <dgm:pt modelId="{B8F3A8A4-E91E-4322-A6B6-08142F66D53A}" type="parTrans" cxnId="{BA9CC087-6B76-4F6C-BFB2-FF344F7DF6C5}">
      <dgm:prSet/>
      <dgm:spPr/>
      <dgm:t>
        <a:bodyPr/>
        <a:lstStyle/>
        <a:p>
          <a:endParaRPr lang="es-PA"/>
        </a:p>
      </dgm:t>
    </dgm:pt>
    <dgm:pt modelId="{F2F224BD-7DAD-4E7E-B357-432488A21D57}" type="sibTrans" cxnId="{BA9CC087-6B76-4F6C-BFB2-FF344F7DF6C5}">
      <dgm:prSet/>
      <dgm:spPr/>
      <dgm:t>
        <a:bodyPr/>
        <a:lstStyle/>
        <a:p>
          <a:endParaRPr lang="es-PA"/>
        </a:p>
      </dgm:t>
    </dgm:pt>
    <dgm:pt modelId="{6E2CBB7B-9655-47BD-951D-2DEA9DC5DC03}">
      <dgm:prSet phldrT="[Text]"/>
      <dgm:spPr/>
      <dgm:t>
        <a:bodyPr/>
        <a:lstStyle/>
        <a:p>
          <a:r>
            <a:rPr lang="es-PA" dirty="0"/>
            <a:t>ARIMA</a:t>
          </a:r>
        </a:p>
      </dgm:t>
    </dgm:pt>
    <dgm:pt modelId="{E25EA08D-4DAD-4627-95CA-D501C4958FC0}" type="parTrans" cxnId="{39490820-78DE-4738-8668-FCA7DF6144DB}">
      <dgm:prSet/>
      <dgm:spPr/>
      <dgm:t>
        <a:bodyPr/>
        <a:lstStyle/>
        <a:p>
          <a:endParaRPr lang="es-PA"/>
        </a:p>
      </dgm:t>
    </dgm:pt>
    <dgm:pt modelId="{16853313-0098-4061-AE4A-A4BA1B776890}" type="sibTrans" cxnId="{39490820-78DE-4738-8668-FCA7DF6144DB}">
      <dgm:prSet/>
      <dgm:spPr/>
      <dgm:t>
        <a:bodyPr/>
        <a:lstStyle/>
        <a:p>
          <a:endParaRPr lang="es-PA"/>
        </a:p>
      </dgm:t>
    </dgm:pt>
    <dgm:pt modelId="{A75F5999-DD47-4464-B534-9BDF024F98C6}">
      <dgm:prSet phldrT="[Text]"/>
      <dgm:spPr/>
      <dgm:t>
        <a:bodyPr/>
        <a:lstStyle/>
        <a:p>
          <a:r>
            <a:rPr lang="es-PA" dirty="0"/>
            <a:t>SARIMA</a:t>
          </a:r>
        </a:p>
      </dgm:t>
    </dgm:pt>
    <dgm:pt modelId="{FD692688-68EB-4A2B-851D-B9183CB93F8C}" type="parTrans" cxnId="{DD7767DA-F5FA-472D-94E1-72993FED72FF}">
      <dgm:prSet/>
      <dgm:spPr/>
      <dgm:t>
        <a:bodyPr/>
        <a:lstStyle/>
        <a:p>
          <a:endParaRPr lang="es-PA"/>
        </a:p>
      </dgm:t>
    </dgm:pt>
    <dgm:pt modelId="{D103BC03-FD1D-4B80-A6B8-C5045CBEBEC4}" type="sibTrans" cxnId="{DD7767DA-F5FA-472D-94E1-72993FED72FF}">
      <dgm:prSet/>
      <dgm:spPr/>
      <dgm:t>
        <a:bodyPr/>
        <a:lstStyle/>
        <a:p>
          <a:endParaRPr lang="es-PA"/>
        </a:p>
      </dgm:t>
    </dgm:pt>
    <dgm:pt modelId="{ACD791D2-9B24-4FC4-9E06-990ED9DC53FC}">
      <dgm:prSet phldrT="[Text]"/>
      <dgm:spPr/>
      <dgm:t>
        <a:bodyPr/>
        <a:lstStyle/>
        <a:p>
          <a:r>
            <a:rPr lang="es-PA" dirty="0"/>
            <a:t>Facebook </a:t>
          </a:r>
          <a:r>
            <a:rPr lang="es-PA" dirty="0" err="1"/>
            <a:t>Prophet</a:t>
          </a:r>
          <a:endParaRPr lang="es-PA" dirty="0"/>
        </a:p>
      </dgm:t>
    </dgm:pt>
    <dgm:pt modelId="{13F9E62F-1D67-404D-A03C-C4F281C857B7}" type="parTrans" cxnId="{29188386-9823-4AF9-9657-8B36828C9A1E}">
      <dgm:prSet/>
      <dgm:spPr/>
      <dgm:t>
        <a:bodyPr/>
        <a:lstStyle/>
        <a:p>
          <a:endParaRPr lang="es-PA"/>
        </a:p>
      </dgm:t>
    </dgm:pt>
    <dgm:pt modelId="{15FB3003-8508-40D9-BEB2-A748A2EDF353}" type="sibTrans" cxnId="{29188386-9823-4AF9-9657-8B36828C9A1E}">
      <dgm:prSet/>
      <dgm:spPr/>
      <dgm:t>
        <a:bodyPr/>
        <a:lstStyle/>
        <a:p>
          <a:endParaRPr lang="es-PA"/>
        </a:p>
      </dgm:t>
    </dgm:pt>
    <dgm:pt modelId="{FF416163-6431-4DA0-9767-958A3395CE52}" type="pres">
      <dgm:prSet presAssocID="{6C7F9831-8839-416A-9CC8-47836C22F6AD}" presName="linear" presStyleCnt="0">
        <dgm:presLayoutVars>
          <dgm:dir/>
          <dgm:animLvl val="lvl"/>
          <dgm:resizeHandles val="exact"/>
        </dgm:presLayoutVars>
      </dgm:prSet>
      <dgm:spPr/>
    </dgm:pt>
    <dgm:pt modelId="{403D595E-D23B-41CD-AD24-174D9AE222EF}" type="pres">
      <dgm:prSet presAssocID="{3E801985-6E1E-4117-ABB6-350DC13847BF}" presName="parentLin" presStyleCnt="0"/>
      <dgm:spPr/>
    </dgm:pt>
    <dgm:pt modelId="{3DE96F81-A0F7-418B-B9BD-A8FAAB0AF820}" type="pres">
      <dgm:prSet presAssocID="{3E801985-6E1E-4117-ABB6-350DC13847BF}" presName="parentLeftMargin" presStyleLbl="node1" presStyleIdx="0" presStyleCnt="4"/>
      <dgm:spPr/>
    </dgm:pt>
    <dgm:pt modelId="{D716AFCB-F1AE-4C73-8E49-A86EAE441576}" type="pres">
      <dgm:prSet presAssocID="{3E801985-6E1E-4117-ABB6-350DC13847B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96D793-1189-4172-8106-78092497ABE4}" type="pres">
      <dgm:prSet presAssocID="{3E801985-6E1E-4117-ABB6-350DC13847BF}" presName="negativeSpace" presStyleCnt="0"/>
      <dgm:spPr/>
    </dgm:pt>
    <dgm:pt modelId="{28B8CBB6-7AC2-4296-AB53-3018ACCF32C7}" type="pres">
      <dgm:prSet presAssocID="{3E801985-6E1E-4117-ABB6-350DC13847BF}" presName="childText" presStyleLbl="conFgAcc1" presStyleIdx="0" presStyleCnt="4">
        <dgm:presLayoutVars>
          <dgm:bulletEnabled val="1"/>
        </dgm:presLayoutVars>
      </dgm:prSet>
      <dgm:spPr/>
    </dgm:pt>
    <dgm:pt modelId="{BAAC1A49-4D1F-4B8C-B0CA-B1BDA51622DD}" type="pres">
      <dgm:prSet presAssocID="{F2F224BD-7DAD-4E7E-B357-432488A21D57}" presName="spaceBetweenRectangles" presStyleCnt="0"/>
      <dgm:spPr/>
    </dgm:pt>
    <dgm:pt modelId="{C049C877-F79F-46CA-B76B-9D08D5260CD3}" type="pres">
      <dgm:prSet presAssocID="{6E2CBB7B-9655-47BD-951D-2DEA9DC5DC03}" presName="parentLin" presStyleCnt="0"/>
      <dgm:spPr/>
    </dgm:pt>
    <dgm:pt modelId="{68BA784B-A961-4D69-B433-B879CD04FABD}" type="pres">
      <dgm:prSet presAssocID="{6E2CBB7B-9655-47BD-951D-2DEA9DC5DC03}" presName="parentLeftMargin" presStyleLbl="node1" presStyleIdx="0" presStyleCnt="4"/>
      <dgm:spPr/>
    </dgm:pt>
    <dgm:pt modelId="{5C830FD7-C1C6-4254-B02E-E909848A2D12}" type="pres">
      <dgm:prSet presAssocID="{6E2CBB7B-9655-47BD-951D-2DEA9DC5DC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97C2956-EF6A-4655-BCF5-B75F816D670B}" type="pres">
      <dgm:prSet presAssocID="{6E2CBB7B-9655-47BD-951D-2DEA9DC5DC03}" presName="negativeSpace" presStyleCnt="0"/>
      <dgm:spPr/>
    </dgm:pt>
    <dgm:pt modelId="{00E9A46C-6940-43E7-8E54-C242CBAE81ED}" type="pres">
      <dgm:prSet presAssocID="{6E2CBB7B-9655-47BD-951D-2DEA9DC5DC03}" presName="childText" presStyleLbl="conFgAcc1" presStyleIdx="1" presStyleCnt="4">
        <dgm:presLayoutVars>
          <dgm:bulletEnabled val="1"/>
        </dgm:presLayoutVars>
      </dgm:prSet>
      <dgm:spPr/>
    </dgm:pt>
    <dgm:pt modelId="{FE4988AF-B716-4281-BC53-8FE0124DB6A3}" type="pres">
      <dgm:prSet presAssocID="{16853313-0098-4061-AE4A-A4BA1B776890}" presName="spaceBetweenRectangles" presStyleCnt="0"/>
      <dgm:spPr/>
    </dgm:pt>
    <dgm:pt modelId="{78E82A89-D47C-4802-9C0C-F59179576588}" type="pres">
      <dgm:prSet presAssocID="{A75F5999-DD47-4464-B534-9BDF024F98C6}" presName="parentLin" presStyleCnt="0"/>
      <dgm:spPr/>
    </dgm:pt>
    <dgm:pt modelId="{1E1BAFCF-F18F-48EC-8A57-86D645FEF528}" type="pres">
      <dgm:prSet presAssocID="{A75F5999-DD47-4464-B534-9BDF024F98C6}" presName="parentLeftMargin" presStyleLbl="node1" presStyleIdx="1" presStyleCnt="4"/>
      <dgm:spPr/>
    </dgm:pt>
    <dgm:pt modelId="{559ACC46-6274-4763-914C-224FC89AC844}" type="pres">
      <dgm:prSet presAssocID="{A75F5999-DD47-4464-B534-9BDF024F98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FACE02E-62A4-4DDE-B9F7-68FDD5057F91}" type="pres">
      <dgm:prSet presAssocID="{A75F5999-DD47-4464-B534-9BDF024F98C6}" presName="negativeSpace" presStyleCnt="0"/>
      <dgm:spPr/>
    </dgm:pt>
    <dgm:pt modelId="{E9185BCB-9DA6-4F7C-8299-608DB544D2FA}" type="pres">
      <dgm:prSet presAssocID="{A75F5999-DD47-4464-B534-9BDF024F98C6}" presName="childText" presStyleLbl="conFgAcc1" presStyleIdx="2" presStyleCnt="4">
        <dgm:presLayoutVars>
          <dgm:bulletEnabled val="1"/>
        </dgm:presLayoutVars>
      </dgm:prSet>
      <dgm:spPr/>
    </dgm:pt>
    <dgm:pt modelId="{AF9E9140-E347-49FF-9978-E22014A45312}" type="pres">
      <dgm:prSet presAssocID="{D103BC03-FD1D-4B80-A6B8-C5045CBEBEC4}" presName="spaceBetweenRectangles" presStyleCnt="0"/>
      <dgm:spPr/>
    </dgm:pt>
    <dgm:pt modelId="{7163CAF5-C55A-4F57-9E1E-824791408016}" type="pres">
      <dgm:prSet presAssocID="{ACD791D2-9B24-4FC4-9E06-990ED9DC53FC}" presName="parentLin" presStyleCnt="0"/>
      <dgm:spPr/>
    </dgm:pt>
    <dgm:pt modelId="{04BB6C06-98BE-4A10-94E2-FC10D06AD16D}" type="pres">
      <dgm:prSet presAssocID="{ACD791D2-9B24-4FC4-9E06-990ED9DC53FC}" presName="parentLeftMargin" presStyleLbl="node1" presStyleIdx="2" presStyleCnt="4"/>
      <dgm:spPr/>
    </dgm:pt>
    <dgm:pt modelId="{1CE1E7F2-ECFA-46FD-8553-233976EF93AD}" type="pres">
      <dgm:prSet presAssocID="{ACD791D2-9B24-4FC4-9E06-990ED9DC53F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34335A1-396C-424D-ADF7-B598429597A0}" type="pres">
      <dgm:prSet presAssocID="{ACD791D2-9B24-4FC4-9E06-990ED9DC53FC}" presName="negativeSpace" presStyleCnt="0"/>
      <dgm:spPr/>
    </dgm:pt>
    <dgm:pt modelId="{B977DAD5-CE01-40F8-819C-8A98AD1E1EEF}" type="pres">
      <dgm:prSet presAssocID="{ACD791D2-9B24-4FC4-9E06-990ED9DC53F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2621D14-05ED-4293-9E99-89FE2C296E59}" type="presOf" srcId="{A75F5999-DD47-4464-B534-9BDF024F98C6}" destId="{559ACC46-6274-4763-914C-224FC89AC844}" srcOrd="1" destOrd="0" presId="urn:microsoft.com/office/officeart/2005/8/layout/list1"/>
    <dgm:cxn modelId="{39490820-78DE-4738-8668-FCA7DF6144DB}" srcId="{6C7F9831-8839-416A-9CC8-47836C22F6AD}" destId="{6E2CBB7B-9655-47BD-951D-2DEA9DC5DC03}" srcOrd="1" destOrd="0" parTransId="{E25EA08D-4DAD-4627-95CA-D501C4958FC0}" sibTransId="{16853313-0098-4061-AE4A-A4BA1B776890}"/>
    <dgm:cxn modelId="{91B40F40-60CC-45B2-A25F-C1032DC3540B}" type="presOf" srcId="{A75F5999-DD47-4464-B534-9BDF024F98C6}" destId="{1E1BAFCF-F18F-48EC-8A57-86D645FEF528}" srcOrd="0" destOrd="0" presId="urn:microsoft.com/office/officeart/2005/8/layout/list1"/>
    <dgm:cxn modelId="{29E1A575-348F-40E3-BFEF-767320A8EF4D}" type="presOf" srcId="{3E801985-6E1E-4117-ABB6-350DC13847BF}" destId="{D716AFCB-F1AE-4C73-8E49-A86EAE441576}" srcOrd="1" destOrd="0" presId="urn:microsoft.com/office/officeart/2005/8/layout/list1"/>
    <dgm:cxn modelId="{3FE74057-E278-4F9A-AA7E-5C8E7BB9AD2F}" type="presOf" srcId="{6C7F9831-8839-416A-9CC8-47836C22F6AD}" destId="{FF416163-6431-4DA0-9767-958A3395CE52}" srcOrd="0" destOrd="0" presId="urn:microsoft.com/office/officeart/2005/8/layout/list1"/>
    <dgm:cxn modelId="{29188386-9823-4AF9-9657-8B36828C9A1E}" srcId="{6C7F9831-8839-416A-9CC8-47836C22F6AD}" destId="{ACD791D2-9B24-4FC4-9E06-990ED9DC53FC}" srcOrd="3" destOrd="0" parTransId="{13F9E62F-1D67-404D-A03C-C4F281C857B7}" sibTransId="{15FB3003-8508-40D9-BEB2-A748A2EDF353}"/>
    <dgm:cxn modelId="{BA9CC087-6B76-4F6C-BFB2-FF344F7DF6C5}" srcId="{6C7F9831-8839-416A-9CC8-47836C22F6AD}" destId="{3E801985-6E1E-4117-ABB6-350DC13847BF}" srcOrd="0" destOrd="0" parTransId="{B8F3A8A4-E91E-4322-A6B6-08142F66D53A}" sibTransId="{F2F224BD-7DAD-4E7E-B357-432488A21D57}"/>
    <dgm:cxn modelId="{69E45989-6CA5-4972-A5EA-31D7599DA763}" type="presOf" srcId="{6E2CBB7B-9655-47BD-951D-2DEA9DC5DC03}" destId="{5C830FD7-C1C6-4254-B02E-E909848A2D12}" srcOrd="1" destOrd="0" presId="urn:microsoft.com/office/officeart/2005/8/layout/list1"/>
    <dgm:cxn modelId="{0094C1C8-CDA4-4E0E-B480-1855F3BBBE1B}" type="presOf" srcId="{3E801985-6E1E-4117-ABB6-350DC13847BF}" destId="{3DE96F81-A0F7-418B-B9BD-A8FAAB0AF820}" srcOrd="0" destOrd="0" presId="urn:microsoft.com/office/officeart/2005/8/layout/list1"/>
    <dgm:cxn modelId="{DD7767DA-F5FA-472D-94E1-72993FED72FF}" srcId="{6C7F9831-8839-416A-9CC8-47836C22F6AD}" destId="{A75F5999-DD47-4464-B534-9BDF024F98C6}" srcOrd="2" destOrd="0" parTransId="{FD692688-68EB-4A2B-851D-B9183CB93F8C}" sibTransId="{D103BC03-FD1D-4B80-A6B8-C5045CBEBEC4}"/>
    <dgm:cxn modelId="{13C14ADF-FFE7-4966-B152-CE340EC6CFBE}" type="presOf" srcId="{ACD791D2-9B24-4FC4-9E06-990ED9DC53FC}" destId="{04BB6C06-98BE-4A10-94E2-FC10D06AD16D}" srcOrd="0" destOrd="0" presId="urn:microsoft.com/office/officeart/2005/8/layout/list1"/>
    <dgm:cxn modelId="{429B2DED-DD1C-4195-BD82-44B91CFCAEB7}" type="presOf" srcId="{ACD791D2-9B24-4FC4-9E06-990ED9DC53FC}" destId="{1CE1E7F2-ECFA-46FD-8553-233976EF93AD}" srcOrd="1" destOrd="0" presId="urn:microsoft.com/office/officeart/2005/8/layout/list1"/>
    <dgm:cxn modelId="{1A87B2FB-DB4C-4036-BD64-13957D1BD5CD}" type="presOf" srcId="{6E2CBB7B-9655-47BD-951D-2DEA9DC5DC03}" destId="{68BA784B-A961-4D69-B433-B879CD04FABD}" srcOrd="0" destOrd="0" presId="urn:microsoft.com/office/officeart/2005/8/layout/list1"/>
    <dgm:cxn modelId="{D911C9E2-808C-4C83-A86C-750617A2D99D}" type="presParOf" srcId="{FF416163-6431-4DA0-9767-958A3395CE52}" destId="{403D595E-D23B-41CD-AD24-174D9AE222EF}" srcOrd="0" destOrd="0" presId="urn:microsoft.com/office/officeart/2005/8/layout/list1"/>
    <dgm:cxn modelId="{155617EB-9219-4ECB-B5D0-530BEC769575}" type="presParOf" srcId="{403D595E-D23B-41CD-AD24-174D9AE222EF}" destId="{3DE96F81-A0F7-418B-B9BD-A8FAAB0AF820}" srcOrd="0" destOrd="0" presId="urn:microsoft.com/office/officeart/2005/8/layout/list1"/>
    <dgm:cxn modelId="{087C0321-B5D0-4D8F-973F-86CB144B36BF}" type="presParOf" srcId="{403D595E-D23B-41CD-AD24-174D9AE222EF}" destId="{D716AFCB-F1AE-4C73-8E49-A86EAE441576}" srcOrd="1" destOrd="0" presId="urn:microsoft.com/office/officeart/2005/8/layout/list1"/>
    <dgm:cxn modelId="{CE723BEE-EE85-4DA7-9C1E-A312A1A4F9FF}" type="presParOf" srcId="{FF416163-6431-4DA0-9767-958A3395CE52}" destId="{8096D793-1189-4172-8106-78092497ABE4}" srcOrd="1" destOrd="0" presId="urn:microsoft.com/office/officeart/2005/8/layout/list1"/>
    <dgm:cxn modelId="{853F4C17-EC7A-4200-8EF7-D1F1E528E06E}" type="presParOf" srcId="{FF416163-6431-4DA0-9767-958A3395CE52}" destId="{28B8CBB6-7AC2-4296-AB53-3018ACCF32C7}" srcOrd="2" destOrd="0" presId="urn:microsoft.com/office/officeart/2005/8/layout/list1"/>
    <dgm:cxn modelId="{AE527CA8-36F9-479B-912E-D510AAD3A11A}" type="presParOf" srcId="{FF416163-6431-4DA0-9767-958A3395CE52}" destId="{BAAC1A49-4D1F-4B8C-B0CA-B1BDA51622DD}" srcOrd="3" destOrd="0" presId="urn:microsoft.com/office/officeart/2005/8/layout/list1"/>
    <dgm:cxn modelId="{6070A2FB-2C94-4A1D-AC8D-593F18CFB2E3}" type="presParOf" srcId="{FF416163-6431-4DA0-9767-958A3395CE52}" destId="{C049C877-F79F-46CA-B76B-9D08D5260CD3}" srcOrd="4" destOrd="0" presId="urn:microsoft.com/office/officeart/2005/8/layout/list1"/>
    <dgm:cxn modelId="{95ECEBF5-A126-4F7F-9C49-14C06AD78F2E}" type="presParOf" srcId="{C049C877-F79F-46CA-B76B-9D08D5260CD3}" destId="{68BA784B-A961-4D69-B433-B879CD04FABD}" srcOrd="0" destOrd="0" presId="urn:microsoft.com/office/officeart/2005/8/layout/list1"/>
    <dgm:cxn modelId="{929B6296-74BC-422C-8F52-2CACD8F76B6E}" type="presParOf" srcId="{C049C877-F79F-46CA-B76B-9D08D5260CD3}" destId="{5C830FD7-C1C6-4254-B02E-E909848A2D12}" srcOrd="1" destOrd="0" presId="urn:microsoft.com/office/officeart/2005/8/layout/list1"/>
    <dgm:cxn modelId="{7767F9C9-53C9-43B5-B23A-FF2D1A2F3D12}" type="presParOf" srcId="{FF416163-6431-4DA0-9767-958A3395CE52}" destId="{C97C2956-EF6A-4655-BCF5-B75F816D670B}" srcOrd="5" destOrd="0" presId="urn:microsoft.com/office/officeart/2005/8/layout/list1"/>
    <dgm:cxn modelId="{B73971F2-9942-444F-98AE-DBC4AABE4457}" type="presParOf" srcId="{FF416163-6431-4DA0-9767-958A3395CE52}" destId="{00E9A46C-6940-43E7-8E54-C242CBAE81ED}" srcOrd="6" destOrd="0" presId="urn:microsoft.com/office/officeart/2005/8/layout/list1"/>
    <dgm:cxn modelId="{8351B785-0FBA-4EE3-907F-E91491066688}" type="presParOf" srcId="{FF416163-6431-4DA0-9767-958A3395CE52}" destId="{FE4988AF-B716-4281-BC53-8FE0124DB6A3}" srcOrd="7" destOrd="0" presId="urn:microsoft.com/office/officeart/2005/8/layout/list1"/>
    <dgm:cxn modelId="{18D530F7-BFBE-4CE6-B74A-0CD0C34F7460}" type="presParOf" srcId="{FF416163-6431-4DA0-9767-958A3395CE52}" destId="{78E82A89-D47C-4802-9C0C-F59179576588}" srcOrd="8" destOrd="0" presId="urn:microsoft.com/office/officeart/2005/8/layout/list1"/>
    <dgm:cxn modelId="{AAB42000-5F92-4A50-B087-F5C54B48C6C8}" type="presParOf" srcId="{78E82A89-D47C-4802-9C0C-F59179576588}" destId="{1E1BAFCF-F18F-48EC-8A57-86D645FEF528}" srcOrd="0" destOrd="0" presId="urn:microsoft.com/office/officeart/2005/8/layout/list1"/>
    <dgm:cxn modelId="{6E2C3173-43D6-4A69-ADD7-56D42CEA512B}" type="presParOf" srcId="{78E82A89-D47C-4802-9C0C-F59179576588}" destId="{559ACC46-6274-4763-914C-224FC89AC844}" srcOrd="1" destOrd="0" presId="urn:microsoft.com/office/officeart/2005/8/layout/list1"/>
    <dgm:cxn modelId="{12B886B2-6D8C-47FE-9312-CDA892C1AB6B}" type="presParOf" srcId="{FF416163-6431-4DA0-9767-958A3395CE52}" destId="{CFACE02E-62A4-4DDE-B9F7-68FDD5057F91}" srcOrd="9" destOrd="0" presId="urn:microsoft.com/office/officeart/2005/8/layout/list1"/>
    <dgm:cxn modelId="{8A56DD17-229F-4B25-BBE6-450AB5623A27}" type="presParOf" srcId="{FF416163-6431-4DA0-9767-958A3395CE52}" destId="{E9185BCB-9DA6-4F7C-8299-608DB544D2FA}" srcOrd="10" destOrd="0" presId="urn:microsoft.com/office/officeart/2005/8/layout/list1"/>
    <dgm:cxn modelId="{364975AA-A13B-4072-AA67-ECA547104815}" type="presParOf" srcId="{FF416163-6431-4DA0-9767-958A3395CE52}" destId="{AF9E9140-E347-49FF-9978-E22014A45312}" srcOrd="11" destOrd="0" presId="urn:microsoft.com/office/officeart/2005/8/layout/list1"/>
    <dgm:cxn modelId="{C2CA3AFC-A3B4-4038-BF72-76BAEC489D4B}" type="presParOf" srcId="{FF416163-6431-4DA0-9767-958A3395CE52}" destId="{7163CAF5-C55A-4F57-9E1E-824791408016}" srcOrd="12" destOrd="0" presId="urn:microsoft.com/office/officeart/2005/8/layout/list1"/>
    <dgm:cxn modelId="{FB7B6DA2-9227-4A23-AC27-298E5C82EE09}" type="presParOf" srcId="{7163CAF5-C55A-4F57-9E1E-824791408016}" destId="{04BB6C06-98BE-4A10-94E2-FC10D06AD16D}" srcOrd="0" destOrd="0" presId="urn:microsoft.com/office/officeart/2005/8/layout/list1"/>
    <dgm:cxn modelId="{4CF9CB8E-9D55-4C76-BD13-E523FBD2366B}" type="presParOf" srcId="{7163CAF5-C55A-4F57-9E1E-824791408016}" destId="{1CE1E7F2-ECFA-46FD-8553-233976EF93AD}" srcOrd="1" destOrd="0" presId="urn:microsoft.com/office/officeart/2005/8/layout/list1"/>
    <dgm:cxn modelId="{C07C173D-21C1-4631-92B3-1942B3DF379B}" type="presParOf" srcId="{FF416163-6431-4DA0-9767-958A3395CE52}" destId="{334335A1-396C-424D-ADF7-B598429597A0}" srcOrd="13" destOrd="0" presId="urn:microsoft.com/office/officeart/2005/8/layout/list1"/>
    <dgm:cxn modelId="{9DD3379E-F281-4319-B0D0-EFD1CC8C1450}" type="presParOf" srcId="{FF416163-6431-4DA0-9767-958A3395CE52}" destId="{B977DAD5-CE01-40F8-819C-8A98AD1E1EE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FF7D7F-146A-4679-99BC-B547833EA37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A"/>
        </a:p>
      </dgm:t>
    </dgm:pt>
    <dgm:pt modelId="{0356BC95-4990-4A1B-BEB2-D0432450FCE5}">
      <dgm:prSet/>
      <dgm:spPr/>
      <dgm:t>
        <a:bodyPr/>
        <a:lstStyle/>
        <a:p>
          <a:r>
            <a:rPr lang="es-PA" dirty="0"/>
            <a:t>MSE</a:t>
          </a:r>
        </a:p>
      </dgm:t>
    </dgm:pt>
    <dgm:pt modelId="{C1117109-B79E-49D1-8400-1E64C7EF9E1F}" type="parTrans" cxnId="{9B1B6D45-7386-482B-921D-FE8CD71E728F}">
      <dgm:prSet/>
      <dgm:spPr/>
      <dgm:t>
        <a:bodyPr/>
        <a:lstStyle/>
        <a:p>
          <a:endParaRPr lang="es-PA"/>
        </a:p>
      </dgm:t>
    </dgm:pt>
    <dgm:pt modelId="{AC842F34-2CCF-4AC5-9A9A-B608C1C42D77}" type="sibTrans" cxnId="{9B1B6D45-7386-482B-921D-FE8CD71E728F}">
      <dgm:prSet/>
      <dgm:spPr/>
      <dgm:t>
        <a:bodyPr/>
        <a:lstStyle/>
        <a:p>
          <a:endParaRPr lang="es-PA"/>
        </a:p>
      </dgm:t>
    </dgm:pt>
    <dgm:pt modelId="{56576478-65B7-4443-BB25-8DE5387ACD31}">
      <dgm:prSet/>
      <dgm:spPr/>
      <dgm:t>
        <a:bodyPr/>
        <a:lstStyle/>
        <a:p>
          <a:r>
            <a:rPr lang="es-PA" dirty="0"/>
            <a:t>MAD</a:t>
          </a:r>
        </a:p>
      </dgm:t>
    </dgm:pt>
    <dgm:pt modelId="{094E5305-770F-4CE7-B6E5-45A59BF0E0A8}" type="parTrans" cxnId="{C7C3B797-FB95-4DCC-8470-600DD5BA9256}">
      <dgm:prSet/>
      <dgm:spPr/>
      <dgm:t>
        <a:bodyPr/>
        <a:lstStyle/>
        <a:p>
          <a:endParaRPr lang="es-PA"/>
        </a:p>
      </dgm:t>
    </dgm:pt>
    <dgm:pt modelId="{63D8BF25-FFB8-4102-AAC3-865766FDCF78}" type="sibTrans" cxnId="{C7C3B797-FB95-4DCC-8470-600DD5BA9256}">
      <dgm:prSet/>
      <dgm:spPr/>
      <dgm:t>
        <a:bodyPr/>
        <a:lstStyle/>
        <a:p>
          <a:endParaRPr lang="es-PA"/>
        </a:p>
      </dgm:t>
    </dgm:pt>
    <dgm:pt modelId="{52FA827D-B7F9-41D4-AAAA-89F75B0A1C28}">
      <dgm:prSet/>
      <dgm:spPr/>
      <dgm:t>
        <a:bodyPr/>
        <a:lstStyle/>
        <a:p>
          <a:r>
            <a:rPr lang="es-PA" dirty="0"/>
            <a:t>MAPE</a:t>
          </a:r>
        </a:p>
      </dgm:t>
    </dgm:pt>
    <dgm:pt modelId="{5562F356-CD22-42A3-9E71-F5FE07910C4C}" type="parTrans" cxnId="{1E82707D-86CB-4B01-816B-091D23F36A45}">
      <dgm:prSet/>
      <dgm:spPr/>
      <dgm:t>
        <a:bodyPr/>
        <a:lstStyle/>
        <a:p>
          <a:endParaRPr lang="es-PA"/>
        </a:p>
      </dgm:t>
    </dgm:pt>
    <dgm:pt modelId="{90F922D5-1ABB-4960-9457-8C94677417C1}" type="sibTrans" cxnId="{1E82707D-86CB-4B01-816B-091D23F36A45}">
      <dgm:prSet/>
      <dgm:spPr/>
      <dgm:t>
        <a:bodyPr/>
        <a:lstStyle/>
        <a:p>
          <a:endParaRPr lang="es-PA"/>
        </a:p>
      </dgm:t>
    </dgm:pt>
    <dgm:pt modelId="{88AC79FC-E234-40A3-A8D5-F83223B2EBFB}">
      <dgm:prSet/>
      <dgm:spPr/>
      <dgm:t>
        <a:bodyPr/>
        <a:lstStyle/>
        <a:p>
          <a:r>
            <a:rPr lang="es-PA"/>
            <a:t>Desviación estandar</a:t>
          </a:r>
        </a:p>
      </dgm:t>
    </dgm:pt>
    <dgm:pt modelId="{A25DE790-5C81-40F6-AD9F-309606A42044}" type="parTrans" cxnId="{F41F3632-AA2B-492A-A12C-030DD950D8BD}">
      <dgm:prSet/>
      <dgm:spPr/>
      <dgm:t>
        <a:bodyPr/>
        <a:lstStyle/>
        <a:p>
          <a:endParaRPr lang="es-PA"/>
        </a:p>
      </dgm:t>
    </dgm:pt>
    <dgm:pt modelId="{BEC5B15C-90DA-4990-B9FB-155965694ECB}" type="sibTrans" cxnId="{F41F3632-AA2B-492A-A12C-030DD950D8BD}">
      <dgm:prSet/>
      <dgm:spPr/>
      <dgm:t>
        <a:bodyPr/>
        <a:lstStyle/>
        <a:p>
          <a:endParaRPr lang="es-PA"/>
        </a:p>
      </dgm:t>
    </dgm:pt>
    <dgm:pt modelId="{96ECA55E-AFBE-4C02-B04C-6F4F9D406FAA}" type="pres">
      <dgm:prSet presAssocID="{AEFF7D7F-146A-4679-99BC-B547833EA37A}" presName="matrix" presStyleCnt="0">
        <dgm:presLayoutVars>
          <dgm:chMax val="1"/>
          <dgm:dir/>
          <dgm:resizeHandles val="exact"/>
        </dgm:presLayoutVars>
      </dgm:prSet>
      <dgm:spPr/>
    </dgm:pt>
    <dgm:pt modelId="{578C454D-63F0-484B-9B77-B0C5C0BAFAF5}" type="pres">
      <dgm:prSet presAssocID="{AEFF7D7F-146A-4679-99BC-B547833EA37A}" presName="diamond" presStyleLbl="bgShp" presStyleIdx="0" presStyleCnt="1"/>
      <dgm:spPr/>
    </dgm:pt>
    <dgm:pt modelId="{B68AE85B-FD31-4FAD-A261-949B99E0F687}" type="pres">
      <dgm:prSet presAssocID="{AEFF7D7F-146A-4679-99BC-B547833EA37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B51F-AC58-45FA-8E47-63EF7AE1E924}" type="pres">
      <dgm:prSet presAssocID="{AEFF7D7F-146A-4679-99BC-B547833EA37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E5379F-DF02-4590-9108-A9305FB49238}" type="pres">
      <dgm:prSet presAssocID="{AEFF7D7F-146A-4679-99BC-B547833EA37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349AA9-37C4-41E3-B502-40B45E3D8DC3}" type="pres">
      <dgm:prSet presAssocID="{AEFF7D7F-146A-4679-99BC-B547833EA37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FA4127-A968-43AD-9536-DB838A0F6119}" type="presOf" srcId="{88AC79FC-E234-40A3-A8D5-F83223B2EBFB}" destId="{73349AA9-37C4-41E3-B502-40B45E3D8DC3}" srcOrd="0" destOrd="0" presId="urn:microsoft.com/office/officeart/2005/8/layout/matrix3"/>
    <dgm:cxn modelId="{F41F3632-AA2B-492A-A12C-030DD950D8BD}" srcId="{AEFF7D7F-146A-4679-99BC-B547833EA37A}" destId="{88AC79FC-E234-40A3-A8D5-F83223B2EBFB}" srcOrd="3" destOrd="0" parTransId="{A25DE790-5C81-40F6-AD9F-309606A42044}" sibTransId="{BEC5B15C-90DA-4990-B9FB-155965694ECB}"/>
    <dgm:cxn modelId="{71B75E36-7BD7-4ECC-9D26-335FC89BD5BC}" type="presOf" srcId="{52FA827D-B7F9-41D4-AAAA-89F75B0A1C28}" destId="{E9E5379F-DF02-4590-9108-A9305FB49238}" srcOrd="0" destOrd="0" presId="urn:microsoft.com/office/officeart/2005/8/layout/matrix3"/>
    <dgm:cxn modelId="{9B1B6D45-7386-482B-921D-FE8CD71E728F}" srcId="{AEFF7D7F-146A-4679-99BC-B547833EA37A}" destId="{0356BC95-4990-4A1B-BEB2-D0432450FCE5}" srcOrd="0" destOrd="0" parTransId="{C1117109-B79E-49D1-8400-1E64C7EF9E1F}" sibTransId="{AC842F34-2CCF-4AC5-9A9A-B608C1C42D77}"/>
    <dgm:cxn modelId="{1E82707D-86CB-4B01-816B-091D23F36A45}" srcId="{AEFF7D7F-146A-4679-99BC-B547833EA37A}" destId="{52FA827D-B7F9-41D4-AAAA-89F75B0A1C28}" srcOrd="2" destOrd="0" parTransId="{5562F356-CD22-42A3-9E71-F5FE07910C4C}" sibTransId="{90F922D5-1ABB-4960-9457-8C94677417C1}"/>
    <dgm:cxn modelId="{C7C3B797-FB95-4DCC-8470-600DD5BA9256}" srcId="{AEFF7D7F-146A-4679-99BC-B547833EA37A}" destId="{56576478-65B7-4443-BB25-8DE5387ACD31}" srcOrd="1" destOrd="0" parTransId="{094E5305-770F-4CE7-B6E5-45A59BF0E0A8}" sibTransId="{63D8BF25-FFB8-4102-AAC3-865766FDCF78}"/>
    <dgm:cxn modelId="{C11C3DAA-0884-4B91-A793-31B781911115}" type="presOf" srcId="{56576478-65B7-4443-BB25-8DE5387ACD31}" destId="{5AD0B51F-AC58-45FA-8E47-63EF7AE1E924}" srcOrd="0" destOrd="0" presId="urn:microsoft.com/office/officeart/2005/8/layout/matrix3"/>
    <dgm:cxn modelId="{A2B327DB-68E1-4BD6-9089-E2AB832B014E}" type="presOf" srcId="{AEFF7D7F-146A-4679-99BC-B547833EA37A}" destId="{96ECA55E-AFBE-4C02-B04C-6F4F9D406FAA}" srcOrd="0" destOrd="0" presId="urn:microsoft.com/office/officeart/2005/8/layout/matrix3"/>
    <dgm:cxn modelId="{C932CBDD-FCCC-40C3-B0FE-CF35C1A3C0C0}" type="presOf" srcId="{0356BC95-4990-4A1B-BEB2-D0432450FCE5}" destId="{B68AE85B-FD31-4FAD-A261-949B99E0F687}" srcOrd="0" destOrd="0" presId="urn:microsoft.com/office/officeart/2005/8/layout/matrix3"/>
    <dgm:cxn modelId="{4D28E020-252B-43BC-9CD0-36F036E99BF1}" type="presParOf" srcId="{96ECA55E-AFBE-4C02-B04C-6F4F9D406FAA}" destId="{578C454D-63F0-484B-9B77-B0C5C0BAFAF5}" srcOrd="0" destOrd="0" presId="urn:microsoft.com/office/officeart/2005/8/layout/matrix3"/>
    <dgm:cxn modelId="{A9F37F61-8BE7-4815-A1AB-C2FA211EA6A6}" type="presParOf" srcId="{96ECA55E-AFBE-4C02-B04C-6F4F9D406FAA}" destId="{B68AE85B-FD31-4FAD-A261-949B99E0F687}" srcOrd="1" destOrd="0" presId="urn:microsoft.com/office/officeart/2005/8/layout/matrix3"/>
    <dgm:cxn modelId="{7571D5BD-3EB3-4026-AFB6-5A78C06F87D6}" type="presParOf" srcId="{96ECA55E-AFBE-4C02-B04C-6F4F9D406FAA}" destId="{5AD0B51F-AC58-45FA-8E47-63EF7AE1E924}" srcOrd="2" destOrd="0" presId="urn:microsoft.com/office/officeart/2005/8/layout/matrix3"/>
    <dgm:cxn modelId="{6080180C-E30D-46F0-B457-F9DAEB875AAB}" type="presParOf" srcId="{96ECA55E-AFBE-4C02-B04C-6F4F9D406FAA}" destId="{E9E5379F-DF02-4590-9108-A9305FB49238}" srcOrd="3" destOrd="0" presId="urn:microsoft.com/office/officeart/2005/8/layout/matrix3"/>
    <dgm:cxn modelId="{ECD0F204-9DFC-4619-9856-8A4941EB350C}" type="presParOf" srcId="{96ECA55E-AFBE-4C02-B04C-6F4F9D406FAA}" destId="{73349AA9-37C4-41E3-B502-40B45E3D8DC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8CBB6-7AC2-4296-AB53-3018ACCF32C7}">
      <dsp:nvSpPr>
        <dsp:cNvPr id="0" name=""/>
        <dsp:cNvSpPr/>
      </dsp:nvSpPr>
      <dsp:spPr>
        <a:xfrm>
          <a:off x="0" y="424895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6AFCB-F1AE-4C73-8E49-A86EAE441576}">
      <dsp:nvSpPr>
        <dsp:cNvPr id="0" name=""/>
        <dsp:cNvSpPr/>
      </dsp:nvSpPr>
      <dsp:spPr>
        <a:xfrm>
          <a:off x="300672" y="41135"/>
          <a:ext cx="4209415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 err="1"/>
            <a:t>Winters</a:t>
          </a:r>
          <a:endParaRPr lang="es-PA" sz="2600" kern="1200" dirty="0"/>
        </a:p>
      </dsp:txBody>
      <dsp:txXfrm>
        <a:off x="338139" y="78602"/>
        <a:ext cx="4134481" cy="692586"/>
      </dsp:txXfrm>
    </dsp:sp>
    <dsp:sp modelId="{00E9A46C-6940-43E7-8E54-C242CBAE81ED}">
      <dsp:nvSpPr>
        <dsp:cNvPr id="0" name=""/>
        <dsp:cNvSpPr/>
      </dsp:nvSpPr>
      <dsp:spPr>
        <a:xfrm>
          <a:off x="0" y="1604255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314791"/>
              <a:satOff val="-15812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30FD7-C1C6-4254-B02E-E909848A2D12}">
      <dsp:nvSpPr>
        <dsp:cNvPr id="0" name=""/>
        <dsp:cNvSpPr/>
      </dsp:nvSpPr>
      <dsp:spPr>
        <a:xfrm>
          <a:off x="300672" y="1220495"/>
          <a:ext cx="4209415" cy="767520"/>
        </a:xfrm>
        <a:prstGeom prst="roundRect">
          <a:avLst/>
        </a:prstGeom>
        <a:solidFill>
          <a:schemeClr val="accent3">
            <a:hueOff val="-314791"/>
            <a:satOff val="-15812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ARIMA</a:t>
          </a:r>
        </a:p>
      </dsp:txBody>
      <dsp:txXfrm>
        <a:off x="338139" y="1257962"/>
        <a:ext cx="4134481" cy="692586"/>
      </dsp:txXfrm>
    </dsp:sp>
    <dsp:sp modelId="{E9185BCB-9DA6-4F7C-8299-608DB544D2FA}">
      <dsp:nvSpPr>
        <dsp:cNvPr id="0" name=""/>
        <dsp:cNvSpPr/>
      </dsp:nvSpPr>
      <dsp:spPr>
        <a:xfrm>
          <a:off x="0" y="2783616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29581"/>
              <a:satOff val="-31625"/>
              <a:lumOff val="-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CC46-6274-4763-914C-224FC89AC844}">
      <dsp:nvSpPr>
        <dsp:cNvPr id="0" name=""/>
        <dsp:cNvSpPr/>
      </dsp:nvSpPr>
      <dsp:spPr>
        <a:xfrm>
          <a:off x="300672" y="2399856"/>
          <a:ext cx="4209415" cy="767520"/>
        </a:xfrm>
        <a:prstGeom prst="roundRect">
          <a:avLst/>
        </a:prstGeom>
        <a:solidFill>
          <a:schemeClr val="accent3">
            <a:hueOff val="-629581"/>
            <a:satOff val="-31625"/>
            <a:lumOff val="-10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SARIMA</a:t>
          </a:r>
        </a:p>
      </dsp:txBody>
      <dsp:txXfrm>
        <a:off x="338139" y="2437323"/>
        <a:ext cx="4134481" cy="692586"/>
      </dsp:txXfrm>
    </dsp:sp>
    <dsp:sp modelId="{B977DAD5-CE01-40F8-819C-8A98AD1E1EEF}">
      <dsp:nvSpPr>
        <dsp:cNvPr id="0" name=""/>
        <dsp:cNvSpPr/>
      </dsp:nvSpPr>
      <dsp:spPr>
        <a:xfrm>
          <a:off x="0" y="3962976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944372"/>
              <a:satOff val="-47437"/>
              <a:lumOff val="-1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1E7F2-ECFA-46FD-8553-233976EF93AD}">
      <dsp:nvSpPr>
        <dsp:cNvPr id="0" name=""/>
        <dsp:cNvSpPr/>
      </dsp:nvSpPr>
      <dsp:spPr>
        <a:xfrm>
          <a:off x="300672" y="3579216"/>
          <a:ext cx="4209415" cy="767520"/>
        </a:xfrm>
        <a:prstGeom prst="roundRect">
          <a:avLst/>
        </a:prstGeom>
        <a:solidFill>
          <a:schemeClr val="accent3">
            <a:hueOff val="-944372"/>
            <a:satOff val="-47437"/>
            <a:lumOff val="-1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Facebook </a:t>
          </a:r>
          <a:r>
            <a:rPr lang="es-PA" sz="2600" kern="1200" dirty="0" err="1"/>
            <a:t>Prophet</a:t>
          </a:r>
          <a:endParaRPr lang="es-PA" sz="2600" kern="1200" dirty="0"/>
        </a:p>
      </dsp:txBody>
      <dsp:txXfrm>
        <a:off x="338139" y="3616683"/>
        <a:ext cx="4134481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C454D-63F0-484B-9B77-B0C5C0BAFAF5}">
      <dsp:nvSpPr>
        <dsp:cNvPr id="0" name=""/>
        <dsp:cNvSpPr/>
      </dsp:nvSpPr>
      <dsp:spPr>
        <a:xfrm>
          <a:off x="598487" y="0"/>
          <a:ext cx="3448050" cy="344805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AE85B-FD31-4FAD-A261-949B99E0F687}">
      <dsp:nvSpPr>
        <dsp:cNvPr id="0" name=""/>
        <dsp:cNvSpPr/>
      </dsp:nvSpPr>
      <dsp:spPr>
        <a:xfrm>
          <a:off x="926052" y="327564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MSE</a:t>
          </a:r>
        </a:p>
      </dsp:txBody>
      <dsp:txXfrm>
        <a:off x="991697" y="393209"/>
        <a:ext cx="1213449" cy="1213449"/>
      </dsp:txXfrm>
    </dsp:sp>
    <dsp:sp modelId="{5AD0B51F-AC58-45FA-8E47-63EF7AE1E924}">
      <dsp:nvSpPr>
        <dsp:cNvPr id="0" name=""/>
        <dsp:cNvSpPr/>
      </dsp:nvSpPr>
      <dsp:spPr>
        <a:xfrm>
          <a:off x="2374233" y="327564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MAD</a:t>
          </a:r>
        </a:p>
      </dsp:txBody>
      <dsp:txXfrm>
        <a:off x="2439878" y="393209"/>
        <a:ext cx="1213449" cy="1213449"/>
      </dsp:txXfrm>
    </dsp:sp>
    <dsp:sp modelId="{E9E5379F-DF02-4590-9108-A9305FB49238}">
      <dsp:nvSpPr>
        <dsp:cNvPr id="0" name=""/>
        <dsp:cNvSpPr/>
      </dsp:nvSpPr>
      <dsp:spPr>
        <a:xfrm>
          <a:off x="926052" y="1775745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MAPE</a:t>
          </a:r>
        </a:p>
      </dsp:txBody>
      <dsp:txXfrm>
        <a:off x="991697" y="1841390"/>
        <a:ext cx="1213449" cy="1213449"/>
      </dsp:txXfrm>
    </dsp:sp>
    <dsp:sp modelId="{73349AA9-37C4-41E3-B502-40B45E3D8DC3}">
      <dsp:nvSpPr>
        <dsp:cNvPr id="0" name=""/>
        <dsp:cNvSpPr/>
      </dsp:nvSpPr>
      <dsp:spPr>
        <a:xfrm>
          <a:off x="2374233" y="1775745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/>
            <a:t>Desviación estandar</a:t>
          </a:r>
        </a:p>
      </dsp:txBody>
      <dsp:txXfrm>
        <a:off x="2439878" y="1841390"/>
        <a:ext cx="1213449" cy="1213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ED687-A4AB-4B9B-A8B3-DC6FFE37F9AD}" type="datetimeFigureOut">
              <a:rPr lang="en-US" smtClean="0"/>
              <a:t>08-Apr-25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5F8A-7E2A-4BB0-84F7-AE3FA54B6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¿Qué le motivo a nivel personal a desarrollar el estudio predictivo?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2. ¿Cómo fue su experiencia buscando y seleccionando la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3. ¿Qué lecciones aprendió al hacer el análisis descriptivo?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4. ¿Qué pasos realizó para hacer el análisis de los datos tanto descriptivo como predictivo? </a:t>
            </a:r>
          </a:p>
          <a:p>
            <a:r>
              <a:rPr lang="en-US" dirty="0" err="1"/>
              <a:t>Mencionar</a:t>
            </a:r>
            <a:r>
              <a:rPr lang="en-US" dirty="0"/>
              <a:t> lo de la </a:t>
            </a:r>
            <a:r>
              <a:rPr lang="en-US" dirty="0" err="1"/>
              <a:t>adecuación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índices</a:t>
            </a:r>
            <a:r>
              <a:rPr lang="en-US" dirty="0"/>
              <a:t> y la variable </a:t>
            </a:r>
            <a:r>
              <a:rPr lang="en-US" dirty="0" err="1"/>
              <a:t>precio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2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5. ¿Qué descubrió de la investigación?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6. Si fuese a hacer este estudio de nuevo ¿qué haría mejor?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7. </a:t>
            </a:r>
            <a:r>
              <a:rPr lang="es-ES"/>
              <a:t>¿Qué descubrió de si mismo?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8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8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7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4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3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22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5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3C2D289-0EBF-40C7-B6E8-60285281F180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9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C665-7415-4DAF-AE09-B9BBC1907393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1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103" y="576263"/>
            <a:ext cx="4911634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Análisis</a:t>
            </a:r>
            <a:r>
              <a:rPr lang="en-US" sz="4800" dirty="0">
                <a:ea typeface="+mj-lt"/>
                <a:cs typeface="+mj-lt"/>
              </a:rPr>
              <a:t> del </a:t>
            </a:r>
            <a:r>
              <a:rPr lang="en-US" sz="4800" dirty="0" err="1">
                <a:ea typeface="+mj-lt"/>
                <a:cs typeface="+mj-lt"/>
              </a:rPr>
              <a:t>precio</a:t>
            </a:r>
            <a:r>
              <a:rPr lang="en-US" sz="4800" dirty="0">
                <a:ea typeface="+mj-lt"/>
                <a:cs typeface="+mj-lt"/>
              </a:rPr>
              <a:t> del </a:t>
            </a:r>
            <a:r>
              <a:rPr lang="en-US" sz="4800" dirty="0" err="1">
                <a:ea typeface="+mj-lt"/>
                <a:cs typeface="+mj-lt"/>
              </a:rPr>
              <a:t>oro</a:t>
            </a:r>
            <a:endParaRPr lang="en-US" sz="4800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8103" y="3764975"/>
            <a:ext cx="4911634" cy="2192683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2014-2024</a:t>
            </a:r>
          </a:p>
          <a:p>
            <a:pPr algn="l"/>
            <a:r>
              <a:rPr lang="en-US" dirty="0" err="1"/>
              <a:t>Elaborado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: </a:t>
            </a:r>
          </a:p>
          <a:p>
            <a:pPr algn="l"/>
            <a:r>
              <a:rPr lang="en-US" dirty="0"/>
              <a:t>Edison Reyes C. 2-708-740</a:t>
            </a:r>
          </a:p>
          <a:p>
            <a:pPr algn="l"/>
            <a:r>
              <a:rPr lang="en-US" dirty="0" err="1"/>
              <a:t>Profesor</a:t>
            </a:r>
            <a:r>
              <a:rPr lang="en-US" dirty="0"/>
              <a:t>: </a:t>
            </a:r>
            <a:r>
              <a:rPr lang="en-US" dirty="0" err="1"/>
              <a:t>juan</a:t>
            </a:r>
            <a:r>
              <a:rPr lang="en-US" dirty="0"/>
              <a:t> </a:t>
            </a:r>
            <a:r>
              <a:rPr lang="en-US" dirty="0" err="1"/>
              <a:t>marcos</a:t>
            </a:r>
            <a:r>
              <a:rPr lang="en-US" dirty="0"/>
              <a:t> Castillo, </a:t>
            </a:r>
            <a:r>
              <a:rPr lang="en-US" dirty="0" err="1"/>
              <a:t>phd</a:t>
            </a:r>
            <a:endParaRPr lang="en-US" dirty="0"/>
          </a:p>
        </p:txBody>
      </p:sp>
      <p:pic>
        <p:nvPicPr>
          <p:cNvPr id="6" name="Picture 5" descr="Stacks of gold coins">
            <a:extLst>
              <a:ext uri="{FF2B5EF4-FFF2-40B4-BE49-F238E27FC236}">
                <a16:creationId xmlns:a16="http://schemas.microsoft.com/office/drawing/2014/main" id="{FE5140FF-5450-BA50-CF87-A8120274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56" r="18155" b="-2"/>
          <a:stretch/>
        </p:blipFill>
        <p:spPr>
          <a:xfrm>
            <a:off x="303950" y="685800"/>
            <a:ext cx="52347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86EB-1219-42FF-9E06-FC640519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7AB2-D974-96B1-A2E6-7CEAF2DD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Facebook </a:t>
            </a:r>
            <a:r>
              <a:rPr lang="es-PA" dirty="0" err="1"/>
              <a:t>Prophet</a:t>
            </a:r>
            <a:endParaRPr lang="es-P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D6C5-E740-EDC1-92A8-753A26D5A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Modelo diseñado para manejar datos con tendencias no lineales y patrones estacionales. Es especialmente útil para trabajar con datos que tienen irregularidades, valores atípicos o intervalos faltantes. Una de sus ventajas clave es que permite incorporar fácilmente factores externos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A49A53-89CA-9155-AD4C-530FAADBE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26" y="1310131"/>
            <a:ext cx="7922363" cy="4721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460BD-4FF9-B301-6897-216B53D6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1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B38C-C07D-3D78-A4D1-0FE3EB0A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Métricas de error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8C99BF-F28B-C761-AB2B-CFF55BEDE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57308772"/>
              </p:ext>
            </p:extLst>
          </p:nvPr>
        </p:nvGraphicFramePr>
        <p:xfrm>
          <a:off x="1447800" y="2011363"/>
          <a:ext cx="4645025" cy="344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C289-D15E-B42F-CA3E-7C28134EC6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PA" dirty="0"/>
              <a:t>Para cada modelo se calcularon las principales métricas de error para evaluar en rendimiento y la confiabilidad del modelo.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5D2D5-7293-8F8F-F22D-65838BAC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8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0E7E-D6DA-FF7E-FF74-7D6C97BB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324" y="389897"/>
            <a:ext cx="4816589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Evaluación</a:t>
            </a:r>
            <a:r>
              <a:rPr lang="en-US" sz="4800" dirty="0">
                <a:solidFill>
                  <a:schemeClr val="tx1"/>
                </a:solidFill>
              </a:rPr>
              <a:t> de las </a:t>
            </a:r>
            <a:r>
              <a:rPr lang="en-US" sz="4800" dirty="0" err="1">
                <a:solidFill>
                  <a:schemeClr val="tx1"/>
                </a:solidFill>
              </a:rPr>
              <a:t>métricas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B129E97-9CF5-DC4D-6E50-34E73DC3846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557333"/>
              </p:ext>
            </p:extLst>
          </p:nvPr>
        </p:nvGraphicFramePr>
        <p:xfrm>
          <a:off x="695815" y="2489634"/>
          <a:ext cx="5031558" cy="1906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7488">
                  <a:extLst>
                    <a:ext uri="{9D8B030D-6E8A-4147-A177-3AD203B41FA5}">
                      <a16:colId xmlns:a16="http://schemas.microsoft.com/office/drawing/2014/main" val="4227399149"/>
                    </a:ext>
                  </a:extLst>
                </a:gridCol>
                <a:gridCol w="975859">
                  <a:extLst>
                    <a:ext uri="{9D8B030D-6E8A-4147-A177-3AD203B41FA5}">
                      <a16:colId xmlns:a16="http://schemas.microsoft.com/office/drawing/2014/main" val="3798303632"/>
                    </a:ext>
                  </a:extLst>
                </a:gridCol>
                <a:gridCol w="861081">
                  <a:extLst>
                    <a:ext uri="{9D8B030D-6E8A-4147-A177-3AD203B41FA5}">
                      <a16:colId xmlns:a16="http://schemas.microsoft.com/office/drawing/2014/main" val="518611263"/>
                    </a:ext>
                  </a:extLst>
                </a:gridCol>
                <a:gridCol w="1170282">
                  <a:extLst>
                    <a:ext uri="{9D8B030D-6E8A-4147-A177-3AD203B41FA5}">
                      <a16:colId xmlns:a16="http://schemas.microsoft.com/office/drawing/2014/main" val="1617158987"/>
                    </a:ext>
                  </a:extLst>
                </a:gridCol>
                <a:gridCol w="886848">
                  <a:extLst>
                    <a:ext uri="{9D8B030D-6E8A-4147-A177-3AD203B41FA5}">
                      <a16:colId xmlns:a16="http://schemas.microsoft.com/office/drawing/2014/main" val="3830822434"/>
                    </a:ext>
                  </a:extLst>
                </a:gridCol>
              </a:tblGrid>
              <a:tr h="610908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Método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MSE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MAD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MAPE %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Desv. Est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803021186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Winters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316.68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12.36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0.77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15.45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2821038399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ARIMA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751.90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10.74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0.68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13.43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488531556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SARIMA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774.65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10.83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10.83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13.53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1880448172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Prophet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3855.11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45.46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45.46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56.82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423084641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3B12-E659-B3BC-3395-D611F80E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3812" y="1128046"/>
            <a:ext cx="4816589" cy="48478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Con un MSE de 316 el </a:t>
            </a:r>
            <a:r>
              <a:rPr lang="es-PA" sz="1800" dirty="0" err="1">
                <a:solidFill>
                  <a:schemeClr val="tx1"/>
                </a:solidFill>
              </a:rPr>
              <a:t>Winters</a:t>
            </a:r>
            <a:r>
              <a:rPr lang="es-PA" sz="1800" dirty="0">
                <a:solidFill>
                  <a:schemeClr val="tx1"/>
                </a:solidFill>
              </a:rPr>
              <a:t> es el modelo que mejor se adapta, captando de forma precisa el comportamiento de la serie. Esto compensa que el MAD, MAPE y la desviación estándar estén arriba que los modelos ARIMA y SARIMA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Por otro lado el MSE para ARIMA y SARIMA están bastante alejados, por lo que se considera que para este conjunto de datos, los modelos no son muy precisos.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Los indicadores del modelo </a:t>
            </a:r>
            <a:r>
              <a:rPr lang="es-PA" sz="1800" dirty="0" err="1">
                <a:solidFill>
                  <a:schemeClr val="tx1"/>
                </a:solidFill>
              </a:rPr>
              <a:t>Prophet</a:t>
            </a:r>
            <a:r>
              <a:rPr lang="es-PA" sz="1800" dirty="0">
                <a:solidFill>
                  <a:schemeClr val="tx1"/>
                </a:solidFill>
              </a:rPr>
              <a:t> no son aceptables y se determinó en la gráfica también.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21AA3-8795-5FDE-36B3-1E782558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2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A3A31E-913C-5DE9-118D-E175FC54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Conclusiones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89458-F74C-B87B-515F-CEFECA8E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PA" dirty="0"/>
              <a:t>Después de haber analizado una serie temporal de los datos históricos del precio de la onza de oro bajo 4 modelos predictivos, se concluye que cada modelo presenta sus bondades y desventajas. </a:t>
            </a:r>
          </a:p>
          <a:p>
            <a:r>
              <a:rPr lang="es-PA" dirty="0"/>
              <a:t>Para este caso, el modelo </a:t>
            </a:r>
            <a:r>
              <a:rPr lang="es-PA" dirty="0" err="1"/>
              <a:t>Winters</a:t>
            </a:r>
            <a:r>
              <a:rPr lang="es-PA" dirty="0"/>
              <a:t> fue el modelo más preciso, fue excelente capturando la estacionalidad y la tendencia, aun cuando la estacionalidad era muy leve, denotando lo bueno que se ajustó.</a:t>
            </a:r>
          </a:p>
          <a:p>
            <a:r>
              <a:rPr lang="es-PA" dirty="0"/>
              <a:t>Los modelos ARIMA y SARIMA replicaron bien los datos basados en los datos históricos, más para proyectar una predicción no se obtuvieron los resultados deseados, aun cuando el SARIMA incluye el componente estacionalidad.</a:t>
            </a:r>
          </a:p>
          <a:p>
            <a:r>
              <a:rPr lang="es-PA" dirty="0"/>
              <a:t>El modelo Facebook </a:t>
            </a:r>
            <a:r>
              <a:rPr lang="es-PA" dirty="0" err="1"/>
              <a:t>Prophet</a:t>
            </a:r>
            <a:r>
              <a:rPr lang="es-PA" dirty="0"/>
              <a:t>, al ser evaluado por las métricas de error, resultó no adecuado. Esto se observó en la gráfica donde había variaciones considerables entre los datos ajustados y los datos reales.</a:t>
            </a:r>
          </a:p>
          <a:p>
            <a:endParaRPr lang="es-P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14EE-648F-29E0-06C4-A9FE7695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Objetivo</a:t>
            </a:r>
          </a:p>
        </p:txBody>
      </p:sp>
      <p:pic>
        <p:nvPicPr>
          <p:cNvPr id="9" name="Content Placeholder 8" descr="Pen pointing to a graph on a screen">
            <a:extLst>
              <a:ext uri="{FF2B5EF4-FFF2-40B4-BE49-F238E27FC236}">
                <a16:creationId xmlns:a16="http://schemas.microsoft.com/office/drawing/2014/main" id="{6F76AE49-488C-1C9A-461F-E376410F2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24" y="1932956"/>
            <a:ext cx="4379252" cy="292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8509C-1829-A811-5074-74B8E798D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00" y="2880452"/>
            <a:ext cx="5370576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1800">
                <a:solidFill>
                  <a:schemeClr val="tx1"/>
                </a:solidFill>
              </a:rPr>
              <a:t>El presente informe tiene como objetivo principal analizar y comprender la evolución histórica del precio de la onza de oro desde enero de 2014 hasta diciembre de 2024. 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ExP</a:t>
            </a:r>
            <a:r>
              <a:rPr lang="en-US" sz="4800" dirty="0" err="1"/>
              <a:t>LORACION</a:t>
            </a:r>
            <a:r>
              <a:rPr lang="en-US" sz="4800" dirty="0"/>
              <a:t> DE LOS DATOS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0" name="Content Placeholder 9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BF81E613-0C8D-1B88-1F2E-CB6A8496BE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72" y="2409508"/>
            <a:ext cx="4221480" cy="265176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8509C-1829-A811-5074-74B8E798D3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ES" sz="1800" dirty="0"/>
              <a:t>Se obtuvieron 2816 observaciones promediando un precio de USD $1576.40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ES" sz="1800" dirty="0"/>
              <a:t>El valor más bajo fue de USD $1049.60 y un máximo de USD $2800. 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1800" dirty="0"/>
              <a:t>La </a:t>
            </a:r>
            <a:r>
              <a:rPr lang="en-US" sz="1800" dirty="0" err="1"/>
              <a:t>segunda</a:t>
            </a:r>
            <a:r>
              <a:rPr lang="en-US" sz="1800" dirty="0"/>
              <a:t> </a:t>
            </a:r>
            <a:r>
              <a:rPr lang="en-US" sz="1800" dirty="0" err="1"/>
              <a:t>agrupación</a:t>
            </a:r>
            <a:r>
              <a:rPr lang="en-US" sz="1800" dirty="0"/>
              <a:t> de </a:t>
            </a:r>
            <a:r>
              <a:rPr lang="en-US" sz="1800" dirty="0" err="1"/>
              <a:t>observaciones</a:t>
            </a:r>
            <a:r>
              <a:rPr lang="en-US" sz="1800" dirty="0"/>
              <a:t> se da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USD $1750 que </a:t>
            </a:r>
            <a:r>
              <a:rPr lang="en-US" sz="1800" dirty="0" err="1"/>
              <a:t>corresponden</a:t>
            </a:r>
            <a:r>
              <a:rPr lang="en-US" sz="1800" dirty="0"/>
              <a:t> a </a:t>
            </a:r>
            <a:r>
              <a:rPr lang="en-US" sz="1800" dirty="0" err="1"/>
              <a:t>datos</a:t>
            </a:r>
            <a:r>
              <a:rPr lang="en-US" sz="1800" dirty="0"/>
              <a:t> mas </a:t>
            </a:r>
            <a:r>
              <a:rPr lang="en-US" sz="1800" dirty="0" err="1"/>
              <a:t>actuales</a:t>
            </a:r>
            <a:r>
              <a:rPr lang="en-US" sz="1800" dirty="0"/>
              <a:t>.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5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11130"/>
            <a:ext cx="9603275" cy="1049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COMPORTAMIENTO DE LOS DATOS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Content Placeholder 7" descr="A green line graph with numbers and letters&#10;&#10;Description automatically generated">
            <a:extLst>
              <a:ext uri="{FF2B5EF4-FFF2-40B4-BE49-F238E27FC236}">
                <a16:creationId xmlns:a16="http://schemas.microsoft.com/office/drawing/2014/main" id="{3903E4EF-8012-AD16-C0F0-7C4FB9489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79" y="1260365"/>
            <a:ext cx="9449342" cy="4756931"/>
          </a:xfrm>
        </p:spPr>
      </p:pic>
    </p:spTree>
    <p:extLst>
      <p:ext uri="{BB962C8B-B14F-4D97-AF65-F5344CB8AC3E}">
        <p14:creationId xmlns:p14="http://schemas.microsoft.com/office/powerpoint/2010/main" val="39933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8289-B5EF-AD70-5738-8F00D8CC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COMPORTAMIENTO DE LOS DATOS</a:t>
            </a:r>
            <a:endParaRPr lang="en-US" dirty="0"/>
          </a:p>
        </p:txBody>
      </p:sp>
      <p:pic>
        <p:nvPicPr>
          <p:cNvPr id="8" name="Content Placeholder 7" descr="A graph of blue lines&#10;&#10;Description automatically generated">
            <a:extLst>
              <a:ext uri="{FF2B5EF4-FFF2-40B4-BE49-F238E27FC236}">
                <a16:creationId xmlns:a16="http://schemas.microsoft.com/office/drawing/2014/main" id="{350B212C-1EC3-3E84-1C61-921C6D329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329136"/>
            <a:ext cx="8641256" cy="4285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651C-5DC2-BDD0-4C50-0C99E887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6E78-1EBE-8487-2ABF-FA18DC92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853B-F2B8-F900-709D-389F31AF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1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09E-F169-093C-8BA0-D6865204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D392EE-654B-565B-0A4B-C59E41C0A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782384"/>
              </p:ext>
            </p:extLst>
          </p:nvPr>
        </p:nvGraphicFramePr>
        <p:xfrm>
          <a:off x="5043488" y="798513"/>
          <a:ext cx="6013450" cy="465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4271-D431-7C7D-B497-DA1F4E35E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A" dirty="0"/>
              <a:t>Para lograr este objetivo se analizará un </a:t>
            </a:r>
            <a:r>
              <a:rPr lang="es-PA" dirty="0" err="1"/>
              <a:t>dataframe</a:t>
            </a:r>
            <a:r>
              <a:rPr lang="es-PA" dirty="0"/>
              <a:t> con serie de tiempo bajo 4 modelos en específico.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7C4D9-33C0-D4CC-B04E-BC9DA2D2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E427-D19C-2253-C25F-644D0C3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</a:t>
            </a:r>
            <a:r>
              <a:rPr lang="es-PA" dirty="0" err="1"/>
              <a:t>Winters</a:t>
            </a:r>
            <a:endParaRPr lang="es-P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30ED-C88C-A879-60C3-25FDC2CAF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dirty="0"/>
              <a:t>Técnica utilizada para analizar y predecir series de tiempo que presentan componentes estacionales, tendencia y nivel base</a:t>
            </a:r>
          </a:p>
        </p:txBody>
      </p:sp>
      <p:pic>
        <p:nvPicPr>
          <p:cNvPr id="10" name="Content Placeholder 9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D5E5EF69-7284-C1CC-867A-12844CD94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77" y="1457768"/>
            <a:ext cx="8066212" cy="400831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610E-2DA0-570E-A89B-B4B1F926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1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9404-9DEE-53A9-054C-1B51262D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5C3A-FCCC-8367-A2AB-5F4D8F39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ARIMA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1A91-CBF8-03A0-48AA-A6EBB92EA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sz="1800" dirty="0" err="1">
                <a:effectLst/>
                <a:latin typeface="Aptos" panose="020B0004020202020204" pitchFamily="34" charset="0"/>
              </a:rPr>
              <a:t>AutoRegressive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Integrated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Moving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Average</a:t>
            </a:r>
            <a:r>
              <a:rPr lang="es-PA" sz="1800" dirty="0">
                <a:effectLst/>
                <a:latin typeface="Aptos" panose="020B0004020202020204" pitchFamily="34" charset="0"/>
              </a:rPr>
              <a:t>. Técnica ampliamente utilizada para analizar y predecir series de tiempo.  Es especialmente eficaz para datos que no presentan estacionalidad.</a:t>
            </a:r>
            <a:endParaRPr lang="es-PA" dirty="0"/>
          </a:p>
        </p:txBody>
      </p:sp>
      <p:pic>
        <p:nvPicPr>
          <p:cNvPr id="9" name="Content Placeholder 8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430624DB-4D12-134A-1F1C-5630ACB92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00" y="1300900"/>
            <a:ext cx="8116096" cy="40331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A4DD5-61A9-02ED-E1EE-DE15FB98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73FE-640E-DB93-D614-9ED42E9E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62CB-0E7F-0282-0C4D-105E22A8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SARIMA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8942-1C24-6649-34C7-1D2C6E710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sz="1800" dirty="0" err="1">
                <a:effectLst/>
                <a:latin typeface="Aptos" panose="020B0004020202020204" pitchFamily="34" charset="0"/>
              </a:rPr>
              <a:t>Seasonal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AutoRegressive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Integrated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Moving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Average</a:t>
            </a:r>
            <a:r>
              <a:rPr lang="es-PA" sz="1800" dirty="0">
                <a:effectLst/>
                <a:latin typeface="Aptos" panose="020B0004020202020204" pitchFamily="34" charset="0"/>
              </a:rPr>
              <a:t>. </a:t>
            </a:r>
            <a:r>
              <a:rPr lang="es-PA" sz="1800" dirty="0">
                <a:latin typeface="Aptos" panose="020B0004020202020204" pitchFamily="34" charset="0"/>
              </a:rPr>
              <a:t>E</a:t>
            </a:r>
            <a:r>
              <a:rPr lang="es-PA" sz="1800" dirty="0">
                <a:effectLst/>
                <a:latin typeface="Aptos" panose="020B0004020202020204" pitchFamily="34" charset="0"/>
              </a:rPr>
              <a:t>s una extensión del modelo ARIMA diseñada para manejar series de tiempo con patrones estacionales</a:t>
            </a:r>
            <a:endParaRPr lang="es-PA" dirty="0"/>
          </a:p>
        </p:txBody>
      </p:sp>
      <p:pic>
        <p:nvPicPr>
          <p:cNvPr id="11" name="Content Placeholder 10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60D1AE50-886D-339A-5794-0F8944E33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05" y="1690688"/>
            <a:ext cx="8327135" cy="413797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77D5A-2843-1318-5356-24448EF9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614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227</TotalTime>
  <Words>670</Words>
  <Application>Microsoft Office PowerPoint</Application>
  <PresentationFormat>Widescreen</PresentationFormat>
  <Paragraphs>95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Gill Sans MT</vt:lpstr>
      <vt:lpstr>Wingdings 2</vt:lpstr>
      <vt:lpstr>Gallery</vt:lpstr>
      <vt:lpstr>Análisis del precio del oro</vt:lpstr>
      <vt:lpstr>Objetivo</vt:lpstr>
      <vt:lpstr>ExPLORACION DE LOS DATOS</vt:lpstr>
      <vt:lpstr>COMPORTAMIENTO DE LOS DATOS</vt:lpstr>
      <vt:lpstr>COMPORTAMIENTO DE LOS DATOS</vt:lpstr>
      <vt:lpstr>Modelos</vt:lpstr>
      <vt:lpstr>Modelo Winters</vt:lpstr>
      <vt:lpstr>Modelo ARIMA </vt:lpstr>
      <vt:lpstr>Modelo SARIMA </vt:lpstr>
      <vt:lpstr>Modelo Facebook Prophet</vt:lpstr>
      <vt:lpstr>Métricas de error</vt:lpstr>
      <vt:lpstr>Evaluación de las métricas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Edison Reyes</cp:lastModifiedBy>
  <cp:revision>20</cp:revision>
  <dcterms:created xsi:type="dcterms:W3CDTF">2025-04-08T13:26:15Z</dcterms:created>
  <dcterms:modified xsi:type="dcterms:W3CDTF">2025-04-09T01:07:55Z</dcterms:modified>
</cp:coreProperties>
</file>